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90" r:id="rId8"/>
    <p:sldId id="262" r:id="rId9"/>
    <p:sldId id="263" r:id="rId10"/>
    <p:sldId id="264" r:id="rId11"/>
    <p:sldId id="295" r:id="rId12"/>
    <p:sldId id="266" r:id="rId13"/>
    <p:sldId id="289" r:id="rId14"/>
    <p:sldId id="267" r:id="rId15"/>
    <p:sldId id="268" r:id="rId16"/>
    <p:sldId id="269" r:id="rId17"/>
    <p:sldId id="270" r:id="rId18"/>
    <p:sldId id="276" r:id="rId19"/>
    <p:sldId id="288" r:id="rId20"/>
    <p:sldId id="271" r:id="rId21"/>
    <p:sldId id="272" r:id="rId22"/>
    <p:sldId id="273" r:id="rId23"/>
    <p:sldId id="274" r:id="rId24"/>
    <p:sldId id="275" r:id="rId25"/>
    <p:sldId id="28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5" r:id="rId34"/>
    <p:sldId id="284" r:id="rId35"/>
    <p:sldId id="296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8000"/>
    <a:srgbClr val="00CC00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4.xml"/><Relationship Id="rId1" Type="http://schemas.openxmlformats.org/officeDocument/2006/relationships/slide" Target="../slides/slide5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slide" Target="../slides/slide9.xml"/><Relationship Id="rId1" Type="http://schemas.openxmlformats.org/officeDocument/2006/relationships/slide" Target="../slides/slide10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slide" Target="../slides/slide16.xml"/><Relationship Id="rId1" Type="http://schemas.openxmlformats.org/officeDocument/2006/relationships/slide" Target="../slides/slide17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slide" Target="../slides/slide22.xml"/><Relationship Id="rId1" Type="http://schemas.openxmlformats.org/officeDocument/2006/relationships/slide" Target="../slides/slide23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slide" Target="../slides/slide28.xml"/><Relationship Id="rId1" Type="http://schemas.openxmlformats.org/officeDocument/2006/relationships/slide" Target="../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FD49B3-FA42-435E-AB47-EDCAF954D505}" type="doc">
      <dgm:prSet loTypeId="urn:microsoft.com/office/officeart/2005/8/layout/gear1" loCatId="process" qsTypeId="urn:microsoft.com/office/officeart/2005/8/quickstyle/3d1" qsCatId="3D" csTypeId="urn:microsoft.com/office/officeart/2005/8/colors/accent2_3" csCatId="accent2" phldr="1"/>
      <dgm:spPr/>
    </dgm:pt>
    <dgm:pt modelId="{B084BD47-1130-4880-966B-E28B7674C822}">
      <dgm:prSet phldrT="[Text]"/>
      <dgm:spPr/>
      <dgm:t>
        <a:bodyPr/>
        <a:lstStyle/>
        <a:p>
          <a:r>
            <a:rPr lang="cs-CZ" dirty="0" smtClean="0">
              <a:latin typeface="Gill Sans Ultra Bold" pitchFamily="34" charset="-18"/>
              <a:hlinkClick xmlns:r="http://schemas.openxmlformats.org/officeDocument/2006/relationships" r:id="rId1" action="ppaction://hlinksldjump"/>
            </a:rPr>
            <a:t>3</a:t>
          </a:r>
          <a:endParaRPr lang="cs-CZ" dirty="0">
            <a:latin typeface="Gill Sans Ultra Bold" pitchFamily="34" charset="-18"/>
          </a:endParaRPr>
        </a:p>
      </dgm:t>
    </dgm:pt>
    <dgm:pt modelId="{6EE140B4-D7F4-4ACF-8268-6448C34FF9BB}" type="parTrans" cxnId="{840F4CAB-A075-4DA3-82DF-BA7749BE9441}">
      <dgm:prSet/>
      <dgm:spPr/>
      <dgm:t>
        <a:bodyPr/>
        <a:lstStyle/>
        <a:p>
          <a:endParaRPr lang="cs-CZ">
            <a:latin typeface="Gill Sans Ultra Bold" pitchFamily="34" charset="-18"/>
          </a:endParaRPr>
        </a:p>
      </dgm:t>
    </dgm:pt>
    <dgm:pt modelId="{82787419-2112-46EC-A4E0-1BAB0ED83ADE}" type="sibTrans" cxnId="{840F4CAB-A075-4DA3-82DF-BA7749BE9441}">
      <dgm:prSet/>
      <dgm:spPr/>
      <dgm:t>
        <a:bodyPr/>
        <a:lstStyle/>
        <a:p>
          <a:endParaRPr lang="cs-CZ">
            <a:latin typeface="Gill Sans Ultra Bold" pitchFamily="34" charset="-18"/>
          </a:endParaRPr>
        </a:p>
      </dgm:t>
    </dgm:pt>
    <dgm:pt modelId="{D1DB075B-6EB6-4551-93A2-80ACFE57D898}">
      <dgm:prSet phldrT="[Text]"/>
      <dgm:spPr/>
      <dgm:t>
        <a:bodyPr/>
        <a:lstStyle/>
        <a:p>
          <a:r>
            <a:rPr lang="cs-CZ" dirty="0" smtClean="0">
              <a:latin typeface="Gill Sans Ultra Bold" pitchFamily="34" charset="-18"/>
              <a:hlinkClick xmlns:r="http://schemas.openxmlformats.org/officeDocument/2006/relationships" r:id="rId2" action="ppaction://hlinksldjump"/>
            </a:rPr>
            <a:t>2</a:t>
          </a:r>
          <a:endParaRPr lang="cs-CZ" dirty="0">
            <a:latin typeface="Gill Sans Ultra Bold" pitchFamily="34" charset="-18"/>
          </a:endParaRPr>
        </a:p>
      </dgm:t>
    </dgm:pt>
    <dgm:pt modelId="{F56B11A2-ED1F-487F-BA18-D466DC6D1227}" type="parTrans" cxnId="{8C1A5785-9D47-4D61-9D11-725DCEC97AA6}">
      <dgm:prSet/>
      <dgm:spPr/>
      <dgm:t>
        <a:bodyPr/>
        <a:lstStyle/>
        <a:p>
          <a:endParaRPr lang="cs-CZ">
            <a:latin typeface="Gill Sans Ultra Bold" pitchFamily="34" charset="-18"/>
          </a:endParaRPr>
        </a:p>
      </dgm:t>
    </dgm:pt>
    <dgm:pt modelId="{BAA0C857-0405-4EDE-ACDB-2166FC39C94B}" type="sibTrans" cxnId="{8C1A5785-9D47-4D61-9D11-725DCEC97AA6}">
      <dgm:prSet/>
      <dgm:spPr/>
      <dgm:t>
        <a:bodyPr/>
        <a:lstStyle/>
        <a:p>
          <a:endParaRPr lang="cs-CZ">
            <a:latin typeface="Gill Sans Ultra Bold" pitchFamily="34" charset="-18"/>
          </a:endParaRPr>
        </a:p>
      </dgm:t>
    </dgm:pt>
    <dgm:pt modelId="{15477162-0353-4D2E-B84A-852A4A6FEDBA}">
      <dgm:prSet phldrT="[Text]"/>
      <dgm:spPr/>
      <dgm:t>
        <a:bodyPr/>
        <a:lstStyle/>
        <a:p>
          <a:r>
            <a:rPr lang="cs-CZ" dirty="0" smtClean="0">
              <a:latin typeface="Gill Sans Ultra Bold" pitchFamily="34" charset="-18"/>
              <a:hlinkClick xmlns:r="http://schemas.openxmlformats.org/officeDocument/2006/relationships" r:id="rId3" action="ppaction://hlinksldjump"/>
            </a:rPr>
            <a:t>1</a:t>
          </a:r>
          <a:endParaRPr lang="cs-CZ" dirty="0">
            <a:latin typeface="Gill Sans Ultra Bold" pitchFamily="34" charset="-18"/>
          </a:endParaRPr>
        </a:p>
      </dgm:t>
    </dgm:pt>
    <dgm:pt modelId="{4A6AB761-8813-4765-873F-6B4CF4DE7697}" type="parTrans" cxnId="{5C6123FD-F95D-4D83-A250-88024117BD63}">
      <dgm:prSet/>
      <dgm:spPr/>
      <dgm:t>
        <a:bodyPr/>
        <a:lstStyle/>
        <a:p>
          <a:endParaRPr lang="cs-CZ">
            <a:latin typeface="Gill Sans Ultra Bold" pitchFamily="34" charset="-18"/>
          </a:endParaRPr>
        </a:p>
      </dgm:t>
    </dgm:pt>
    <dgm:pt modelId="{20D02762-A8AE-4D7D-9580-B80627595188}" type="sibTrans" cxnId="{5C6123FD-F95D-4D83-A250-88024117BD63}">
      <dgm:prSet/>
      <dgm:spPr/>
      <dgm:t>
        <a:bodyPr/>
        <a:lstStyle/>
        <a:p>
          <a:endParaRPr lang="cs-CZ">
            <a:latin typeface="Gill Sans Ultra Bold" pitchFamily="34" charset="-18"/>
          </a:endParaRPr>
        </a:p>
      </dgm:t>
    </dgm:pt>
    <dgm:pt modelId="{CA966A12-AED2-447A-B5D4-033A9C1D0913}" type="pres">
      <dgm:prSet presAssocID="{05FD49B3-FA42-435E-AB47-EDCAF954D50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9C6E484-9111-45AE-9D6C-B7EFF86E8706}" type="pres">
      <dgm:prSet presAssocID="{B084BD47-1130-4880-966B-E28B7674C82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F9E9EB8-9C41-48E6-AF95-DF0BB4D2F6E4}" type="pres">
      <dgm:prSet presAssocID="{B084BD47-1130-4880-966B-E28B7674C822}" presName="gear1srcNode" presStyleLbl="node1" presStyleIdx="0" presStyleCnt="3"/>
      <dgm:spPr/>
      <dgm:t>
        <a:bodyPr/>
        <a:lstStyle/>
        <a:p>
          <a:endParaRPr lang="cs-CZ"/>
        </a:p>
      </dgm:t>
    </dgm:pt>
    <dgm:pt modelId="{4C15E332-B8D7-4CC5-B048-433C9B6772C8}" type="pres">
      <dgm:prSet presAssocID="{B084BD47-1130-4880-966B-E28B7674C822}" presName="gear1dstNode" presStyleLbl="node1" presStyleIdx="0" presStyleCnt="3"/>
      <dgm:spPr/>
      <dgm:t>
        <a:bodyPr/>
        <a:lstStyle/>
        <a:p>
          <a:endParaRPr lang="cs-CZ"/>
        </a:p>
      </dgm:t>
    </dgm:pt>
    <dgm:pt modelId="{33A6DFDC-F9C0-44B4-8B82-86BF2D41FF7B}" type="pres">
      <dgm:prSet presAssocID="{D1DB075B-6EB6-4551-93A2-80ACFE57D89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9483FE9-8FDC-4CC1-9443-87FC2DE534FF}" type="pres">
      <dgm:prSet presAssocID="{D1DB075B-6EB6-4551-93A2-80ACFE57D898}" presName="gear2srcNode" presStyleLbl="node1" presStyleIdx="1" presStyleCnt="3"/>
      <dgm:spPr/>
      <dgm:t>
        <a:bodyPr/>
        <a:lstStyle/>
        <a:p>
          <a:endParaRPr lang="cs-CZ"/>
        </a:p>
      </dgm:t>
    </dgm:pt>
    <dgm:pt modelId="{5A62D043-614B-49ED-BE1A-385D8F734D50}" type="pres">
      <dgm:prSet presAssocID="{D1DB075B-6EB6-4551-93A2-80ACFE57D898}" presName="gear2dstNode" presStyleLbl="node1" presStyleIdx="1" presStyleCnt="3"/>
      <dgm:spPr/>
      <dgm:t>
        <a:bodyPr/>
        <a:lstStyle/>
        <a:p>
          <a:endParaRPr lang="cs-CZ"/>
        </a:p>
      </dgm:t>
    </dgm:pt>
    <dgm:pt modelId="{1BC8E60F-A035-4B07-ABAC-F6522FEB96AD}" type="pres">
      <dgm:prSet presAssocID="{15477162-0353-4D2E-B84A-852A4A6FEDBA}" presName="gear3" presStyleLbl="node1" presStyleIdx="2" presStyleCnt="3"/>
      <dgm:spPr/>
      <dgm:t>
        <a:bodyPr/>
        <a:lstStyle/>
        <a:p>
          <a:endParaRPr lang="cs-CZ"/>
        </a:p>
      </dgm:t>
    </dgm:pt>
    <dgm:pt modelId="{A97A2B8D-F229-4BB8-9E22-17952BD1F606}" type="pres">
      <dgm:prSet presAssocID="{15477162-0353-4D2E-B84A-852A4A6FEDB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7413C2-1313-4D0B-A217-246FE510E5CB}" type="pres">
      <dgm:prSet presAssocID="{15477162-0353-4D2E-B84A-852A4A6FEDBA}" presName="gear3srcNode" presStyleLbl="node1" presStyleIdx="2" presStyleCnt="3"/>
      <dgm:spPr/>
      <dgm:t>
        <a:bodyPr/>
        <a:lstStyle/>
        <a:p>
          <a:endParaRPr lang="cs-CZ"/>
        </a:p>
      </dgm:t>
    </dgm:pt>
    <dgm:pt modelId="{BBCDDED0-9173-4C71-9B44-0F4CC21A444B}" type="pres">
      <dgm:prSet presAssocID="{15477162-0353-4D2E-B84A-852A4A6FEDBA}" presName="gear3dstNode" presStyleLbl="node1" presStyleIdx="2" presStyleCnt="3"/>
      <dgm:spPr/>
      <dgm:t>
        <a:bodyPr/>
        <a:lstStyle/>
        <a:p>
          <a:endParaRPr lang="cs-CZ"/>
        </a:p>
      </dgm:t>
    </dgm:pt>
    <dgm:pt modelId="{E888E416-DD0D-4A5E-9399-72850AF15A95}" type="pres">
      <dgm:prSet presAssocID="{82787419-2112-46EC-A4E0-1BAB0ED83ADE}" presName="connector1" presStyleLbl="sibTrans2D1" presStyleIdx="0" presStyleCnt="3"/>
      <dgm:spPr/>
      <dgm:t>
        <a:bodyPr/>
        <a:lstStyle/>
        <a:p>
          <a:endParaRPr lang="cs-CZ"/>
        </a:p>
      </dgm:t>
    </dgm:pt>
    <dgm:pt modelId="{53112C90-2671-4B89-B79F-B5DB1E68098E}" type="pres">
      <dgm:prSet presAssocID="{BAA0C857-0405-4EDE-ACDB-2166FC39C94B}" presName="connector2" presStyleLbl="sibTrans2D1" presStyleIdx="1" presStyleCnt="3"/>
      <dgm:spPr/>
      <dgm:t>
        <a:bodyPr/>
        <a:lstStyle/>
        <a:p>
          <a:endParaRPr lang="cs-CZ"/>
        </a:p>
      </dgm:t>
    </dgm:pt>
    <dgm:pt modelId="{4B446562-117D-4E34-9446-5FD86BCC88E5}" type="pres">
      <dgm:prSet presAssocID="{20D02762-A8AE-4D7D-9580-B80627595188}" presName="connector3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03BD7206-8259-4C46-8CCB-894D47DB2EE9}" type="presOf" srcId="{15477162-0353-4D2E-B84A-852A4A6FEDBA}" destId="{BBCDDED0-9173-4C71-9B44-0F4CC21A444B}" srcOrd="3" destOrd="0" presId="urn:microsoft.com/office/officeart/2005/8/layout/gear1"/>
    <dgm:cxn modelId="{31B16944-0195-4E21-B439-ACF26AB8A42F}" type="presOf" srcId="{D1DB075B-6EB6-4551-93A2-80ACFE57D898}" destId="{5A62D043-614B-49ED-BE1A-385D8F734D50}" srcOrd="2" destOrd="0" presId="urn:microsoft.com/office/officeart/2005/8/layout/gear1"/>
    <dgm:cxn modelId="{49901537-F0D8-41F5-A158-C86A3B3641D0}" type="presOf" srcId="{20D02762-A8AE-4D7D-9580-B80627595188}" destId="{4B446562-117D-4E34-9446-5FD86BCC88E5}" srcOrd="0" destOrd="0" presId="urn:microsoft.com/office/officeart/2005/8/layout/gear1"/>
    <dgm:cxn modelId="{5C6123FD-F95D-4D83-A250-88024117BD63}" srcId="{05FD49B3-FA42-435E-AB47-EDCAF954D505}" destId="{15477162-0353-4D2E-B84A-852A4A6FEDBA}" srcOrd="2" destOrd="0" parTransId="{4A6AB761-8813-4765-873F-6B4CF4DE7697}" sibTransId="{20D02762-A8AE-4D7D-9580-B80627595188}"/>
    <dgm:cxn modelId="{AEB7A1C3-D7BD-4235-986F-60BFCE5C209D}" type="presOf" srcId="{05FD49B3-FA42-435E-AB47-EDCAF954D505}" destId="{CA966A12-AED2-447A-B5D4-033A9C1D0913}" srcOrd="0" destOrd="0" presId="urn:microsoft.com/office/officeart/2005/8/layout/gear1"/>
    <dgm:cxn modelId="{5972B86C-4B75-4898-9DFC-B8F5E16CCFD8}" type="presOf" srcId="{BAA0C857-0405-4EDE-ACDB-2166FC39C94B}" destId="{53112C90-2671-4B89-B79F-B5DB1E68098E}" srcOrd="0" destOrd="0" presId="urn:microsoft.com/office/officeart/2005/8/layout/gear1"/>
    <dgm:cxn modelId="{F210135A-152B-4FF0-B569-67D0C76790EC}" type="presOf" srcId="{B084BD47-1130-4880-966B-E28B7674C822}" destId="{49C6E484-9111-45AE-9D6C-B7EFF86E8706}" srcOrd="0" destOrd="0" presId="urn:microsoft.com/office/officeart/2005/8/layout/gear1"/>
    <dgm:cxn modelId="{8C1A5785-9D47-4D61-9D11-725DCEC97AA6}" srcId="{05FD49B3-FA42-435E-AB47-EDCAF954D505}" destId="{D1DB075B-6EB6-4551-93A2-80ACFE57D898}" srcOrd="1" destOrd="0" parTransId="{F56B11A2-ED1F-487F-BA18-D466DC6D1227}" sibTransId="{BAA0C857-0405-4EDE-ACDB-2166FC39C94B}"/>
    <dgm:cxn modelId="{FF45BADE-A544-4FB7-9CCD-A6B3D0899166}" type="presOf" srcId="{B084BD47-1130-4880-966B-E28B7674C822}" destId="{4C15E332-B8D7-4CC5-B048-433C9B6772C8}" srcOrd="2" destOrd="0" presId="urn:microsoft.com/office/officeart/2005/8/layout/gear1"/>
    <dgm:cxn modelId="{81C7A0F0-BDC1-4995-8C12-2F758B096340}" type="presOf" srcId="{15477162-0353-4D2E-B84A-852A4A6FEDBA}" destId="{A97A2B8D-F229-4BB8-9E22-17952BD1F606}" srcOrd="1" destOrd="0" presId="urn:microsoft.com/office/officeart/2005/8/layout/gear1"/>
    <dgm:cxn modelId="{EB3489E9-E093-4BBD-881E-76DABECD9A26}" type="presOf" srcId="{D1DB075B-6EB6-4551-93A2-80ACFE57D898}" destId="{33A6DFDC-F9C0-44B4-8B82-86BF2D41FF7B}" srcOrd="0" destOrd="0" presId="urn:microsoft.com/office/officeart/2005/8/layout/gear1"/>
    <dgm:cxn modelId="{24AA5DDA-BC71-4A11-8CFB-E12ED09BD6CB}" type="presOf" srcId="{15477162-0353-4D2E-B84A-852A4A6FEDBA}" destId="{1BC8E60F-A035-4B07-ABAC-F6522FEB96AD}" srcOrd="0" destOrd="0" presId="urn:microsoft.com/office/officeart/2005/8/layout/gear1"/>
    <dgm:cxn modelId="{A3382D40-F0FE-4045-87F1-FA8C3E2F9A12}" type="presOf" srcId="{15477162-0353-4D2E-B84A-852A4A6FEDBA}" destId="{247413C2-1313-4D0B-A217-246FE510E5CB}" srcOrd="2" destOrd="0" presId="urn:microsoft.com/office/officeart/2005/8/layout/gear1"/>
    <dgm:cxn modelId="{840F4CAB-A075-4DA3-82DF-BA7749BE9441}" srcId="{05FD49B3-FA42-435E-AB47-EDCAF954D505}" destId="{B084BD47-1130-4880-966B-E28B7674C822}" srcOrd="0" destOrd="0" parTransId="{6EE140B4-D7F4-4ACF-8268-6448C34FF9BB}" sibTransId="{82787419-2112-46EC-A4E0-1BAB0ED83ADE}"/>
    <dgm:cxn modelId="{78937E21-F582-4C59-84D7-BC43799CE659}" type="presOf" srcId="{82787419-2112-46EC-A4E0-1BAB0ED83ADE}" destId="{E888E416-DD0D-4A5E-9399-72850AF15A95}" srcOrd="0" destOrd="0" presId="urn:microsoft.com/office/officeart/2005/8/layout/gear1"/>
    <dgm:cxn modelId="{332916BF-57C8-472E-9032-F5929103F1E0}" type="presOf" srcId="{B084BD47-1130-4880-966B-E28B7674C822}" destId="{6F9E9EB8-9C41-48E6-AF95-DF0BB4D2F6E4}" srcOrd="1" destOrd="0" presId="urn:microsoft.com/office/officeart/2005/8/layout/gear1"/>
    <dgm:cxn modelId="{0F455220-B00D-4FAE-A4CE-F611EA309E15}" type="presOf" srcId="{D1DB075B-6EB6-4551-93A2-80ACFE57D898}" destId="{69483FE9-8FDC-4CC1-9443-87FC2DE534FF}" srcOrd="1" destOrd="0" presId="urn:microsoft.com/office/officeart/2005/8/layout/gear1"/>
    <dgm:cxn modelId="{BCEEDD48-DA4B-4682-8DEF-87ABDCF91816}" type="presParOf" srcId="{CA966A12-AED2-447A-B5D4-033A9C1D0913}" destId="{49C6E484-9111-45AE-9D6C-B7EFF86E8706}" srcOrd="0" destOrd="0" presId="urn:microsoft.com/office/officeart/2005/8/layout/gear1"/>
    <dgm:cxn modelId="{465381F4-243A-48B2-A017-24266F22D181}" type="presParOf" srcId="{CA966A12-AED2-447A-B5D4-033A9C1D0913}" destId="{6F9E9EB8-9C41-48E6-AF95-DF0BB4D2F6E4}" srcOrd="1" destOrd="0" presId="urn:microsoft.com/office/officeart/2005/8/layout/gear1"/>
    <dgm:cxn modelId="{4051D034-BB0D-4AF8-934E-283CDE8C2F3E}" type="presParOf" srcId="{CA966A12-AED2-447A-B5D4-033A9C1D0913}" destId="{4C15E332-B8D7-4CC5-B048-433C9B6772C8}" srcOrd="2" destOrd="0" presId="urn:microsoft.com/office/officeart/2005/8/layout/gear1"/>
    <dgm:cxn modelId="{748412CD-96C9-4DC8-BA1D-10E28FA5C7A7}" type="presParOf" srcId="{CA966A12-AED2-447A-B5D4-033A9C1D0913}" destId="{33A6DFDC-F9C0-44B4-8B82-86BF2D41FF7B}" srcOrd="3" destOrd="0" presId="urn:microsoft.com/office/officeart/2005/8/layout/gear1"/>
    <dgm:cxn modelId="{1A884F79-2BD0-4527-960D-44F43B34EBA5}" type="presParOf" srcId="{CA966A12-AED2-447A-B5D4-033A9C1D0913}" destId="{69483FE9-8FDC-4CC1-9443-87FC2DE534FF}" srcOrd="4" destOrd="0" presId="urn:microsoft.com/office/officeart/2005/8/layout/gear1"/>
    <dgm:cxn modelId="{9B97E076-48F9-447C-A175-75252499B1F8}" type="presParOf" srcId="{CA966A12-AED2-447A-B5D4-033A9C1D0913}" destId="{5A62D043-614B-49ED-BE1A-385D8F734D50}" srcOrd="5" destOrd="0" presId="urn:microsoft.com/office/officeart/2005/8/layout/gear1"/>
    <dgm:cxn modelId="{70CA2783-63F7-4B13-BAD4-6355DDEDA91E}" type="presParOf" srcId="{CA966A12-AED2-447A-B5D4-033A9C1D0913}" destId="{1BC8E60F-A035-4B07-ABAC-F6522FEB96AD}" srcOrd="6" destOrd="0" presId="urn:microsoft.com/office/officeart/2005/8/layout/gear1"/>
    <dgm:cxn modelId="{ED769484-D934-4E1A-876A-D182F4AB7531}" type="presParOf" srcId="{CA966A12-AED2-447A-B5D4-033A9C1D0913}" destId="{A97A2B8D-F229-4BB8-9E22-17952BD1F606}" srcOrd="7" destOrd="0" presId="urn:microsoft.com/office/officeart/2005/8/layout/gear1"/>
    <dgm:cxn modelId="{49471ED9-1B00-4695-ADF4-0EBB09157257}" type="presParOf" srcId="{CA966A12-AED2-447A-B5D4-033A9C1D0913}" destId="{247413C2-1313-4D0B-A217-246FE510E5CB}" srcOrd="8" destOrd="0" presId="urn:microsoft.com/office/officeart/2005/8/layout/gear1"/>
    <dgm:cxn modelId="{1168E05D-2BB1-49AF-88DD-3CB2C1A1D334}" type="presParOf" srcId="{CA966A12-AED2-447A-B5D4-033A9C1D0913}" destId="{BBCDDED0-9173-4C71-9B44-0F4CC21A444B}" srcOrd="9" destOrd="0" presId="urn:microsoft.com/office/officeart/2005/8/layout/gear1"/>
    <dgm:cxn modelId="{546C0CC6-0C51-430D-AB71-B3EAE834A05C}" type="presParOf" srcId="{CA966A12-AED2-447A-B5D4-033A9C1D0913}" destId="{E888E416-DD0D-4A5E-9399-72850AF15A95}" srcOrd="10" destOrd="0" presId="urn:microsoft.com/office/officeart/2005/8/layout/gear1"/>
    <dgm:cxn modelId="{CD5096CE-D62D-450F-8D8A-7A9DCB7E7734}" type="presParOf" srcId="{CA966A12-AED2-447A-B5D4-033A9C1D0913}" destId="{53112C90-2671-4B89-B79F-B5DB1E68098E}" srcOrd="11" destOrd="0" presId="urn:microsoft.com/office/officeart/2005/8/layout/gear1"/>
    <dgm:cxn modelId="{E503B117-73E4-494E-A5DB-6BFCEE5FDD01}" type="presParOf" srcId="{CA966A12-AED2-447A-B5D4-033A9C1D0913}" destId="{4B446562-117D-4E34-9446-5FD86BCC88E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A0DD37-594A-44EE-9BC2-8834C95C4F16}" type="doc">
      <dgm:prSet loTypeId="urn:microsoft.com/office/officeart/2005/8/layout/gear1" loCatId="relationship" qsTypeId="urn:microsoft.com/office/officeart/2005/8/quickstyle/3d2" qsCatId="3D" csTypeId="urn:microsoft.com/office/officeart/2005/8/colors/accent3_4" csCatId="accent3" phldr="1"/>
      <dgm:spPr/>
    </dgm:pt>
    <dgm:pt modelId="{19FA8439-5ADE-4E29-90C1-B7505D54E2B2}">
      <dgm:prSet phldrT="[Text]"/>
      <dgm:spPr/>
      <dgm:t>
        <a:bodyPr/>
        <a:lstStyle/>
        <a:p>
          <a:r>
            <a:rPr lang="cs-CZ" dirty="0" smtClean="0">
              <a:latin typeface="Gill Sans Ultra Bold" pitchFamily="34" charset="-18"/>
              <a:hlinkClick xmlns:r="http://schemas.openxmlformats.org/officeDocument/2006/relationships" r:id="rId1" action="ppaction://hlinksldjump"/>
            </a:rPr>
            <a:t>2</a:t>
          </a:r>
          <a:endParaRPr lang="cs-CZ" dirty="0">
            <a:latin typeface="Gill Sans Ultra Bold" pitchFamily="34" charset="-18"/>
          </a:endParaRPr>
        </a:p>
      </dgm:t>
    </dgm:pt>
    <dgm:pt modelId="{E29CD8C5-1E55-456F-A41F-C00CAC7A3E30}" type="parTrans" cxnId="{7DFF5F26-51EE-4225-A584-0F999C5A3C72}">
      <dgm:prSet/>
      <dgm:spPr/>
      <dgm:t>
        <a:bodyPr/>
        <a:lstStyle/>
        <a:p>
          <a:endParaRPr lang="cs-CZ">
            <a:latin typeface="Gill Sans Ultra Bold" pitchFamily="34" charset="-18"/>
          </a:endParaRPr>
        </a:p>
      </dgm:t>
    </dgm:pt>
    <dgm:pt modelId="{B35F01C9-81E3-4C47-B822-86A81BB5F1E1}" type="sibTrans" cxnId="{7DFF5F26-51EE-4225-A584-0F999C5A3C72}">
      <dgm:prSet/>
      <dgm:spPr/>
      <dgm:t>
        <a:bodyPr/>
        <a:lstStyle/>
        <a:p>
          <a:endParaRPr lang="cs-CZ">
            <a:latin typeface="Gill Sans Ultra Bold" pitchFamily="34" charset="-18"/>
          </a:endParaRPr>
        </a:p>
      </dgm:t>
    </dgm:pt>
    <dgm:pt modelId="{67DFF3B7-7FA6-45FA-99C0-8D6201646C60}">
      <dgm:prSet phldrT="[Text]"/>
      <dgm:spPr/>
      <dgm:t>
        <a:bodyPr/>
        <a:lstStyle/>
        <a:p>
          <a:r>
            <a:rPr lang="cs-CZ" dirty="0" smtClean="0">
              <a:latin typeface="Gill Sans Ultra Bold" pitchFamily="34" charset="-18"/>
              <a:hlinkClick xmlns:r="http://schemas.openxmlformats.org/officeDocument/2006/relationships" r:id="rId2" action="ppaction://hlinksldjump"/>
            </a:rPr>
            <a:t>1</a:t>
          </a:r>
          <a:endParaRPr lang="cs-CZ" dirty="0">
            <a:latin typeface="Gill Sans Ultra Bold" pitchFamily="34" charset="-18"/>
          </a:endParaRPr>
        </a:p>
      </dgm:t>
    </dgm:pt>
    <dgm:pt modelId="{FB1845F8-26A6-4EDE-A9CB-A2B4F5F5FBDE}" type="parTrans" cxnId="{D9EEEE64-0A51-4662-ABB3-28E8E8F3F344}">
      <dgm:prSet/>
      <dgm:spPr/>
      <dgm:t>
        <a:bodyPr/>
        <a:lstStyle/>
        <a:p>
          <a:endParaRPr lang="cs-CZ">
            <a:latin typeface="Gill Sans Ultra Bold" pitchFamily="34" charset="-18"/>
          </a:endParaRPr>
        </a:p>
      </dgm:t>
    </dgm:pt>
    <dgm:pt modelId="{C5F59916-E4CB-482D-B20A-75DFFA579B91}" type="sibTrans" cxnId="{D9EEEE64-0A51-4662-ABB3-28E8E8F3F344}">
      <dgm:prSet/>
      <dgm:spPr/>
      <dgm:t>
        <a:bodyPr/>
        <a:lstStyle/>
        <a:p>
          <a:endParaRPr lang="cs-CZ">
            <a:latin typeface="Gill Sans Ultra Bold" pitchFamily="34" charset="-18"/>
          </a:endParaRPr>
        </a:p>
      </dgm:t>
    </dgm:pt>
    <dgm:pt modelId="{7A5B3F48-EE2B-407B-ADB7-2DF66CF956E8}">
      <dgm:prSet phldrT="[Text]"/>
      <dgm:spPr/>
      <dgm:t>
        <a:bodyPr/>
        <a:lstStyle/>
        <a:p>
          <a:r>
            <a:rPr lang="cs-CZ" dirty="0" smtClean="0">
              <a:latin typeface="Gill Sans Ultra Bold" pitchFamily="34" charset="-18"/>
              <a:hlinkClick xmlns:r="http://schemas.openxmlformats.org/officeDocument/2006/relationships" r:id="rId3" action="ppaction://hlinksldjump"/>
            </a:rPr>
            <a:t>3</a:t>
          </a:r>
          <a:endParaRPr lang="cs-CZ" dirty="0">
            <a:latin typeface="Gill Sans Ultra Bold" pitchFamily="34" charset="-18"/>
          </a:endParaRPr>
        </a:p>
      </dgm:t>
    </dgm:pt>
    <dgm:pt modelId="{5ED9D334-25DA-4D26-A74D-5AC34002D93F}" type="sibTrans" cxnId="{79B94DB2-2516-4CA4-A785-CFBF0A43375D}">
      <dgm:prSet/>
      <dgm:spPr/>
      <dgm:t>
        <a:bodyPr/>
        <a:lstStyle/>
        <a:p>
          <a:endParaRPr lang="cs-CZ">
            <a:latin typeface="Gill Sans Ultra Bold" pitchFamily="34" charset="-18"/>
          </a:endParaRPr>
        </a:p>
      </dgm:t>
    </dgm:pt>
    <dgm:pt modelId="{60AAEB41-E99E-4748-BF30-16C9FE721526}" type="parTrans" cxnId="{79B94DB2-2516-4CA4-A785-CFBF0A43375D}">
      <dgm:prSet/>
      <dgm:spPr/>
      <dgm:t>
        <a:bodyPr/>
        <a:lstStyle/>
        <a:p>
          <a:endParaRPr lang="cs-CZ">
            <a:latin typeface="Gill Sans Ultra Bold" pitchFamily="34" charset="-18"/>
          </a:endParaRPr>
        </a:p>
      </dgm:t>
    </dgm:pt>
    <dgm:pt modelId="{A051DA11-4FA1-46B2-9758-F06D7647D3BD}" type="pres">
      <dgm:prSet presAssocID="{40A0DD37-594A-44EE-9BC2-8834C95C4F1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38A728E-BAB5-4A77-ADF0-02225EE5B3D3}" type="pres">
      <dgm:prSet presAssocID="{7A5B3F48-EE2B-407B-ADB7-2DF66CF956E8}" presName="gear1" presStyleLbl="node1" presStyleIdx="0" presStyleCnt="3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DE08F5-056D-47B5-B698-FF04C511CE4D}" type="pres">
      <dgm:prSet presAssocID="{7A5B3F48-EE2B-407B-ADB7-2DF66CF956E8}" presName="gear1srcNode" presStyleLbl="node1" presStyleIdx="0" presStyleCnt="3"/>
      <dgm:spPr/>
      <dgm:t>
        <a:bodyPr/>
        <a:lstStyle/>
        <a:p>
          <a:endParaRPr lang="cs-CZ"/>
        </a:p>
      </dgm:t>
    </dgm:pt>
    <dgm:pt modelId="{23B3A85E-D86B-4987-BC9D-244CBF45CDA8}" type="pres">
      <dgm:prSet presAssocID="{7A5B3F48-EE2B-407B-ADB7-2DF66CF956E8}" presName="gear1dstNode" presStyleLbl="node1" presStyleIdx="0" presStyleCnt="3"/>
      <dgm:spPr/>
      <dgm:t>
        <a:bodyPr/>
        <a:lstStyle/>
        <a:p>
          <a:endParaRPr lang="cs-CZ"/>
        </a:p>
      </dgm:t>
    </dgm:pt>
    <dgm:pt modelId="{BAF8020A-6F4F-4DA9-B8C2-61A0F216191E}" type="pres">
      <dgm:prSet presAssocID="{19FA8439-5ADE-4E29-90C1-B7505D54E2B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6B04C6-CF87-44A9-9F93-724BE33936E7}" type="pres">
      <dgm:prSet presAssocID="{19FA8439-5ADE-4E29-90C1-B7505D54E2B2}" presName="gear2srcNode" presStyleLbl="node1" presStyleIdx="1" presStyleCnt="3"/>
      <dgm:spPr/>
      <dgm:t>
        <a:bodyPr/>
        <a:lstStyle/>
        <a:p>
          <a:endParaRPr lang="cs-CZ"/>
        </a:p>
      </dgm:t>
    </dgm:pt>
    <dgm:pt modelId="{4D8E164C-2CAF-4897-A68B-A9D66A3F2D07}" type="pres">
      <dgm:prSet presAssocID="{19FA8439-5ADE-4E29-90C1-B7505D54E2B2}" presName="gear2dstNode" presStyleLbl="node1" presStyleIdx="1" presStyleCnt="3"/>
      <dgm:spPr/>
      <dgm:t>
        <a:bodyPr/>
        <a:lstStyle/>
        <a:p>
          <a:endParaRPr lang="cs-CZ"/>
        </a:p>
      </dgm:t>
    </dgm:pt>
    <dgm:pt modelId="{5593168E-93E0-4217-9C15-9335C266168A}" type="pres">
      <dgm:prSet presAssocID="{67DFF3B7-7FA6-45FA-99C0-8D6201646C60}" presName="gear3" presStyleLbl="node1" presStyleIdx="2" presStyleCnt="3"/>
      <dgm:spPr/>
      <dgm:t>
        <a:bodyPr/>
        <a:lstStyle/>
        <a:p>
          <a:endParaRPr lang="cs-CZ"/>
        </a:p>
      </dgm:t>
    </dgm:pt>
    <dgm:pt modelId="{E180E91F-E059-4008-9F71-3DBAD44A2CA7}" type="pres">
      <dgm:prSet presAssocID="{67DFF3B7-7FA6-45FA-99C0-8D6201646C6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E79D5D-A22E-4421-BAF4-EC3AF379F9A6}" type="pres">
      <dgm:prSet presAssocID="{67DFF3B7-7FA6-45FA-99C0-8D6201646C60}" presName="gear3srcNode" presStyleLbl="node1" presStyleIdx="2" presStyleCnt="3"/>
      <dgm:spPr/>
      <dgm:t>
        <a:bodyPr/>
        <a:lstStyle/>
        <a:p>
          <a:endParaRPr lang="cs-CZ"/>
        </a:p>
      </dgm:t>
    </dgm:pt>
    <dgm:pt modelId="{2BAFD92C-C77E-4BA4-824C-3F04617646E4}" type="pres">
      <dgm:prSet presAssocID="{67DFF3B7-7FA6-45FA-99C0-8D6201646C60}" presName="gear3dstNode" presStyleLbl="node1" presStyleIdx="2" presStyleCnt="3"/>
      <dgm:spPr/>
      <dgm:t>
        <a:bodyPr/>
        <a:lstStyle/>
        <a:p>
          <a:endParaRPr lang="cs-CZ"/>
        </a:p>
      </dgm:t>
    </dgm:pt>
    <dgm:pt modelId="{306D271F-8A96-46D2-9DF7-C6F8232E6BDA}" type="pres">
      <dgm:prSet presAssocID="{5ED9D334-25DA-4D26-A74D-5AC34002D93F}" presName="connector1" presStyleLbl="sibTrans2D1" presStyleIdx="0" presStyleCnt="3"/>
      <dgm:spPr/>
      <dgm:t>
        <a:bodyPr/>
        <a:lstStyle/>
        <a:p>
          <a:endParaRPr lang="cs-CZ"/>
        </a:p>
      </dgm:t>
    </dgm:pt>
    <dgm:pt modelId="{EADDDC00-3E49-4A06-A58D-EA5E3268B593}" type="pres">
      <dgm:prSet presAssocID="{B35F01C9-81E3-4C47-B822-86A81BB5F1E1}" presName="connector2" presStyleLbl="sibTrans2D1" presStyleIdx="1" presStyleCnt="3"/>
      <dgm:spPr/>
      <dgm:t>
        <a:bodyPr/>
        <a:lstStyle/>
        <a:p>
          <a:endParaRPr lang="cs-CZ"/>
        </a:p>
      </dgm:t>
    </dgm:pt>
    <dgm:pt modelId="{26BF1DB9-9D12-45DB-B3D0-414C1E7DF0FC}" type="pres">
      <dgm:prSet presAssocID="{C5F59916-E4CB-482D-B20A-75DFFA579B91}" presName="connector3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947970F3-E5B7-433F-90BC-F95DA0A8CA74}" type="presOf" srcId="{67DFF3B7-7FA6-45FA-99C0-8D6201646C60}" destId="{E180E91F-E059-4008-9F71-3DBAD44A2CA7}" srcOrd="1" destOrd="0" presId="urn:microsoft.com/office/officeart/2005/8/layout/gear1"/>
    <dgm:cxn modelId="{7C26E83C-C487-483D-8920-84E407853454}" type="presOf" srcId="{67DFF3B7-7FA6-45FA-99C0-8D6201646C60}" destId="{2BAFD92C-C77E-4BA4-824C-3F04617646E4}" srcOrd="3" destOrd="0" presId="urn:microsoft.com/office/officeart/2005/8/layout/gear1"/>
    <dgm:cxn modelId="{5EC2F2B1-66F7-42C9-A77E-FC4F16CA1A3B}" type="presOf" srcId="{7A5B3F48-EE2B-407B-ADB7-2DF66CF956E8}" destId="{23B3A85E-D86B-4987-BC9D-244CBF45CDA8}" srcOrd="2" destOrd="0" presId="urn:microsoft.com/office/officeart/2005/8/layout/gear1"/>
    <dgm:cxn modelId="{DAD5E6BA-4203-4B01-8D04-D007BDB8F716}" type="presOf" srcId="{19FA8439-5ADE-4E29-90C1-B7505D54E2B2}" destId="{4D8E164C-2CAF-4897-A68B-A9D66A3F2D07}" srcOrd="2" destOrd="0" presId="urn:microsoft.com/office/officeart/2005/8/layout/gear1"/>
    <dgm:cxn modelId="{C4FF4B44-014B-4BF9-BA4C-A7D5BC25A4A6}" type="presOf" srcId="{67DFF3B7-7FA6-45FA-99C0-8D6201646C60}" destId="{03E79D5D-A22E-4421-BAF4-EC3AF379F9A6}" srcOrd="2" destOrd="0" presId="urn:microsoft.com/office/officeart/2005/8/layout/gear1"/>
    <dgm:cxn modelId="{DD564FAA-BB56-41BF-8996-85997759F1A3}" type="presOf" srcId="{C5F59916-E4CB-482D-B20A-75DFFA579B91}" destId="{26BF1DB9-9D12-45DB-B3D0-414C1E7DF0FC}" srcOrd="0" destOrd="0" presId="urn:microsoft.com/office/officeart/2005/8/layout/gear1"/>
    <dgm:cxn modelId="{47F77F39-43F6-4176-8263-324E3DB7F849}" type="presOf" srcId="{B35F01C9-81E3-4C47-B822-86A81BB5F1E1}" destId="{EADDDC00-3E49-4A06-A58D-EA5E3268B593}" srcOrd="0" destOrd="0" presId="urn:microsoft.com/office/officeart/2005/8/layout/gear1"/>
    <dgm:cxn modelId="{79B94DB2-2516-4CA4-A785-CFBF0A43375D}" srcId="{40A0DD37-594A-44EE-9BC2-8834C95C4F16}" destId="{7A5B3F48-EE2B-407B-ADB7-2DF66CF956E8}" srcOrd="0" destOrd="0" parTransId="{60AAEB41-E99E-4748-BF30-16C9FE721526}" sibTransId="{5ED9D334-25DA-4D26-A74D-5AC34002D93F}"/>
    <dgm:cxn modelId="{35A918F3-F0D5-4292-8616-AE87E7893915}" type="presOf" srcId="{40A0DD37-594A-44EE-9BC2-8834C95C4F16}" destId="{A051DA11-4FA1-46B2-9758-F06D7647D3BD}" srcOrd="0" destOrd="0" presId="urn:microsoft.com/office/officeart/2005/8/layout/gear1"/>
    <dgm:cxn modelId="{D9EEEE64-0A51-4662-ABB3-28E8E8F3F344}" srcId="{40A0DD37-594A-44EE-9BC2-8834C95C4F16}" destId="{67DFF3B7-7FA6-45FA-99C0-8D6201646C60}" srcOrd="2" destOrd="0" parTransId="{FB1845F8-26A6-4EDE-A9CB-A2B4F5F5FBDE}" sibTransId="{C5F59916-E4CB-482D-B20A-75DFFA579B91}"/>
    <dgm:cxn modelId="{5889EB4D-C08A-4DAB-8818-7F365EEFF422}" type="presOf" srcId="{5ED9D334-25DA-4D26-A74D-5AC34002D93F}" destId="{306D271F-8A96-46D2-9DF7-C6F8232E6BDA}" srcOrd="0" destOrd="0" presId="urn:microsoft.com/office/officeart/2005/8/layout/gear1"/>
    <dgm:cxn modelId="{5EBB7112-A13E-4793-8804-61EB0320E7B2}" type="presOf" srcId="{67DFF3B7-7FA6-45FA-99C0-8D6201646C60}" destId="{5593168E-93E0-4217-9C15-9335C266168A}" srcOrd="0" destOrd="0" presId="urn:microsoft.com/office/officeart/2005/8/layout/gear1"/>
    <dgm:cxn modelId="{0511AD32-FAB4-4EE1-A98E-B510E54D7A1F}" type="presOf" srcId="{7A5B3F48-EE2B-407B-ADB7-2DF66CF956E8}" destId="{C38A728E-BAB5-4A77-ADF0-02225EE5B3D3}" srcOrd="0" destOrd="0" presId="urn:microsoft.com/office/officeart/2005/8/layout/gear1"/>
    <dgm:cxn modelId="{7DFF5F26-51EE-4225-A584-0F999C5A3C72}" srcId="{40A0DD37-594A-44EE-9BC2-8834C95C4F16}" destId="{19FA8439-5ADE-4E29-90C1-B7505D54E2B2}" srcOrd="1" destOrd="0" parTransId="{E29CD8C5-1E55-456F-A41F-C00CAC7A3E30}" sibTransId="{B35F01C9-81E3-4C47-B822-86A81BB5F1E1}"/>
    <dgm:cxn modelId="{885847F0-3739-49D6-851A-C89A33A576C8}" type="presOf" srcId="{7A5B3F48-EE2B-407B-ADB7-2DF66CF956E8}" destId="{9EDE08F5-056D-47B5-B698-FF04C511CE4D}" srcOrd="1" destOrd="0" presId="urn:microsoft.com/office/officeart/2005/8/layout/gear1"/>
    <dgm:cxn modelId="{94EE4456-8E96-4B18-B9A8-D938679B01DB}" type="presOf" srcId="{19FA8439-5ADE-4E29-90C1-B7505D54E2B2}" destId="{E46B04C6-CF87-44A9-9F93-724BE33936E7}" srcOrd="1" destOrd="0" presId="urn:microsoft.com/office/officeart/2005/8/layout/gear1"/>
    <dgm:cxn modelId="{14DB4F1D-4167-449D-8405-5F91BB741006}" type="presOf" srcId="{19FA8439-5ADE-4E29-90C1-B7505D54E2B2}" destId="{BAF8020A-6F4F-4DA9-B8C2-61A0F216191E}" srcOrd="0" destOrd="0" presId="urn:microsoft.com/office/officeart/2005/8/layout/gear1"/>
    <dgm:cxn modelId="{E3ADAD55-C47B-47FE-8BD5-6A09D837279B}" type="presParOf" srcId="{A051DA11-4FA1-46B2-9758-F06D7647D3BD}" destId="{C38A728E-BAB5-4A77-ADF0-02225EE5B3D3}" srcOrd="0" destOrd="0" presId="urn:microsoft.com/office/officeart/2005/8/layout/gear1"/>
    <dgm:cxn modelId="{2B361509-99F8-4F39-9A1B-0617D8E10EED}" type="presParOf" srcId="{A051DA11-4FA1-46B2-9758-F06D7647D3BD}" destId="{9EDE08F5-056D-47B5-B698-FF04C511CE4D}" srcOrd="1" destOrd="0" presId="urn:microsoft.com/office/officeart/2005/8/layout/gear1"/>
    <dgm:cxn modelId="{788FAED1-0A61-4843-9B44-AEFE70F25622}" type="presParOf" srcId="{A051DA11-4FA1-46B2-9758-F06D7647D3BD}" destId="{23B3A85E-D86B-4987-BC9D-244CBF45CDA8}" srcOrd="2" destOrd="0" presId="urn:microsoft.com/office/officeart/2005/8/layout/gear1"/>
    <dgm:cxn modelId="{EF3AC63F-C4C4-4059-9286-45CAC692532A}" type="presParOf" srcId="{A051DA11-4FA1-46B2-9758-F06D7647D3BD}" destId="{BAF8020A-6F4F-4DA9-B8C2-61A0F216191E}" srcOrd="3" destOrd="0" presId="urn:microsoft.com/office/officeart/2005/8/layout/gear1"/>
    <dgm:cxn modelId="{C4993BC3-642B-4CD8-AC06-441CF336EC95}" type="presParOf" srcId="{A051DA11-4FA1-46B2-9758-F06D7647D3BD}" destId="{E46B04C6-CF87-44A9-9F93-724BE33936E7}" srcOrd="4" destOrd="0" presId="urn:microsoft.com/office/officeart/2005/8/layout/gear1"/>
    <dgm:cxn modelId="{A46FA949-8261-43E2-A911-02B2857E5B72}" type="presParOf" srcId="{A051DA11-4FA1-46B2-9758-F06D7647D3BD}" destId="{4D8E164C-2CAF-4897-A68B-A9D66A3F2D07}" srcOrd="5" destOrd="0" presId="urn:microsoft.com/office/officeart/2005/8/layout/gear1"/>
    <dgm:cxn modelId="{FC12388A-9722-4334-A674-105C9184BF4C}" type="presParOf" srcId="{A051DA11-4FA1-46B2-9758-F06D7647D3BD}" destId="{5593168E-93E0-4217-9C15-9335C266168A}" srcOrd="6" destOrd="0" presId="urn:microsoft.com/office/officeart/2005/8/layout/gear1"/>
    <dgm:cxn modelId="{AB8B2069-CD76-48E2-A55E-CE2FE1D7B34F}" type="presParOf" srcId="{A051DA11-4FA1-46B2-9758-F06D7647D3BD}" destId="{E180E91F-E059-4008-9F71-3DBAD44A2CA7}" srcOrd="7" destOrd="0" presId="urn:microsoft.com/office/officeart/2005/8/layout/gear1"/>
    <dgm:cxn modelId="{3112E4B7-B7B6-4226-AC7E-BF0921140AD9}" type="presParOf" srcId="{A051DA11-4FA1-46B2-9758-F06D7647D3BD}" destId="{03E79D5D-A22E-4421-BAF4-EC3AF379F9A6}" srcOrd="8" destOrd="0" presId="urn:microsoft.com/office/officeart/2005/8/layout/gear1"/>
    <dgm:cxn modelId="{54744965-12B4-4EBC-A35B-C75453AE76F5}" type="presParOf" srcId="{A051DA11-4FA1-46B2-9758-F06D7647D3BD}" destId="{2BAFD92C-C77E-4BA4-824C-3F04617646E4}" srcOrd="9" destOrd="0" presId="urn:microsoft.com/office/officeart/2005/8/layout/gear1"/>
    <dgm:cxn modelId="{EBD3B9FB-F30B-4C8B-B4CE-B516B7994FE1}" type="presParOf" srcId="{A051DA11-4FA1-46B2-9758-F06D7647D3BD}" destId="{306D271F-8A96-46D2-9DF7-C6F8232E6BDA}" srcOrd="10" destOrd="0" presId="urn:microsoft.com/office/officeart/2005/8/layout/gear1"/>
    <dgm:cxn modelId="{BF2D66DB-5392-49DD-AB53-9E620541B29A}" type="presParOf" srcId="{A051DA11-4FA1-46B2-9758-F06D7647D3BD}" destId="{EADDDC00-3E49-4A06-A58D-EA5E3268B593}" srcOrd="11" destOrd="0" presId="urn:microsoft.com/office/officeart/2005/8/layout/gear1"/>
    <dgm:cxn modelId="{E40F471C-9659-48F1-9BCC-E29742ADF820}" type="presParOf" srcId="{A051DA11-4FA1-46B2-9758-F06D7647D3BD}" destId="{26BF1DB9-9D12-45DB-B3D0-414C1E7DF0F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12DBAD-C4F5-4BEC-A3A5-A4845E3D4338}" type="doc">
      <dgm:prSet loTypeId="urn:microsoft.com/office/officeart/2005/8/layout/gear1" loCatId="cycle" qsTypeId="urn:microsoft.com/office/officeart/2005/8/quickstyle/3d2" qsCatId="3D" csTypeId="urn:microsoft.com/office/officeart/2005/8/colors/accent1_4" csCatId="accent1" phldr="1"/>
      <dgm:spPr/>
    </dgm:pt>
    <dgm:pt modelId="{3C3B570D-FBF8-4740-A802-88CBCA6A6B04}">
      <dgm:prSet phldrT="[Text]"/>
      <dgm:spPr/>
      <dgm:t>
        <a:bodyPr/>
        <a:lstStyle/>
        <a:p>
          <a:r>
            <a:rPr lang="cs-CZ" dirty="0" smtClean="0">
              <a:latin typeface="Gill Sans Ultra Bold" pitchFamily="34" charset="-18"/>
              <a:hlinkClick xmlns:r="http://schemas.openxmlformats.org/officeDocument/2006/relationships" r:id="rId1" action="ppaction://hlinksldjump"/>
            </a:rPr>
            <a:t>3</a:t>
          </a:r>
          <a:endParaRPr lang="cs-CZ" dirty="0">
            <a:latin typeface="Gill Sans Ultra Bold" pitchFamily="34" charset="-18"/>
          </a:endParaRPr>
        </a:p>
      </dgm:t>
    </dgm:pt>
    <dgm:pt modelId="{B92B2569-918D-4327-B176-8B8DAD840D5E}" type="parTrans" cxnId="{B6EF8675-D874-4946-9F53-553EB52001AE}">
      <dgm:prSet/>
      <dgm:spPr/>
      <dgm:t>
        <a:bodyPr/>
        <a:lstStyle/>
        <a:p>
          <a:endParaRPr lang="cs-CZ">
            <a:latin typeface="Gill Sans Ultra Bold" pitchFamily="34" charset="-18"/>
          </a:endParaRPr>
        </a:p>
      </dgm:t>
    </dgm:pt>
    <dgm:pt modelId="{F590190D-47A0-4D16-9A36-014E32B60CE6}" type="sibTrans" cxnId="{B6EF8675-D874-4946-9F53-553EB52001AE}">
      <dgm:prSet/>
      <dgm:spPr/>
      <dgm:t>
        <a:bodyPr/>
        <a:lstStyle/>
        <a:p>
          <a:endParaRPr lang="cs-CZ">
            <a:latin typeface="Gill Sans Ultra Bold" pitchFamily="34" charset="-18"/>
          </a:endParaRPr>
        </a:p>
      </dgm:t>
    </dgm:pt>
    <dgm:pt modelId="{2D9AE14A-EC45-4A17-AD83-27712EE12E29}">
      <dgm:prSet phldrT="[Text]"/>
      <dgm:spPr/>
      <dgm:t>
        <a:bodyPr/>
        <a:lstStyle/>
        <a:p>
          <a:r>
            <a:rPr lang="cs-CZ" dirty="0" smtClean="0">
              <a:latin typeface="Gill Sans Ultra Bold" pitchFamily="34" charset="-18"/>
              <a:hlinkClick xmlns:r="http://schemas.openxmlformats.org/officeDocument/2006/relationships" r:id="rId2" action="ppaction://hlinksldjump"/>
            </a:rPr>
            <a:t>2</a:t>
          </a:r>
          <a:endParaRPr lang="cs-CZ" dirty="0">
            <a:latin typeface="Gill Sans Ultra Bold" pitchFamily="34" charset="-18"/>
          </a:endParaRPr>
        </a:p>
      </dgm:t>
    </dgm:pt>
    <dgm:pt modelId="{5F06A217-1A1A-4014-8CA1-A71AC8690F2A}" type="parTrans" cxnId="{60377A50-0269-4A22-BC45-AB6A55FB5215}">
      <dgm:prSet/>
      <dgm:spPr/>
      <dgm:t>
        <a:bodyPr/>
        <a:lstStyle/>
        <a:p>
          <a:endParaRPr lang="cs-CZ">
            <a:latin typeface="Gill Sans Ultra Bold" pitchFamily="34" charset="-18"/>
          </a:endParaRPr>
        </a:p>
      </dgm:t>
    </dgm:pt>
    <dgm:pt modelId="{A8E49547-0602-49DC-B5A7-BB9F781B2C26}" type="sibTrans" cxnId="{60377A50-0269-4A22-BC45-AB6A55FB5215}">
      <dgm:prSet/>
      <dgm:spPr/>
      <dgm:t>
        <a:bodyPr/>
        <a:lstStyle/>
        <a:p>
          <a:endParaRPr lang="cs-CZ">
            <a:latin typeface="Gill Sans Ultra Bold" pitchFamily="34" charset="-18"/>
          </a:endParaRPr>
        </a:p>
      </dgm:t>
    </dgm:pt>
    <dgm:pt modelId="{0067FCF3-CE74-4191-8D72-5A173007814E}">
      <dgm:prSet phldrT="[Text]"/>
      <dgm:spPr/>
      <dgm:t>
        <a:bodyPr/>
        <a:lstStyle/>
        <a:p>
          <a:r>
            <a:rPr lang="cs-CZ" dirty="0" smtClean="0">
              <a:latin typeface="Gill Sans Ultra Bold" pitchFamily="34" charset="-18"/>
              <a:hlinkClick xmlns:r="http://schemas.openxmlformats.org/officeDocument/2006/relationships" r:id="rId3" action="ppaction://hlinksldjump"/>
            </a:rPr>
            <a:t>1</a:t>
          </a:r>
          <a:endParaRPr lang="cs-CZ" dirty="0">
            <a:latin typeface="Gill Sans Ultra Bold" pitchFamily="34" charset="-18"/>
          </a:endParaRPr>
        </a:p>
      </dgm:t>
    </dgm:pt>
    <dgm:pt modelId="{536EB12F-6C6F-455F-8B01-46D8AA6720F5}" type="parTrans" cxnId="{492300B8-EF01-43B7-A872-CEFA694D157A}">
      <dgm:prSet/>
      <dgm:spPr/>
      <dgm:t>
        <a:bodyPr/>
        <a:lstStyle/>
        <a:p>
          <a:endParaRPr lang="cs-CZ">
            <a:latin typeface="Gill Sans Ultra Bold" pitchFamily="34" charset="-18"/>
          </a:endParaRPr>
        </a:p>
      </dgm:t>
    </dgm:pt>
    <dgm:pt modelId="{6E3666C5-4A50-484D-9478-49EB26F4E46C}" type="sibTrans" cxnId="{492300B8-EF01-43B7-A872-CEFA694D157A}">
      <dgm:prSet/>
      <dgm:spPr/>
      <dgm:t>
        <a:bodyPr/>
        <a:lstStyle/>
        <a:p>
          <a:endParaRPr lang="cs-CZ">
            <a:latin typeface="Gill Sans Ultra Bold" pitchFamily="34" charset="-18"/>
          </a:endParaRPr>
        </a:p>
      </dgm:t>
    </dgm:pt>
    <dgm:pt modelId="{936DD9B4-AB73-43D2-836A-64518FE23672}" type="pres">
      <dgm:prSet presAssocID="{7712DBAD-C4F5-4BEC-A3A5-A4845E3D433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257BC0B-4744-4CD7-840F-0F7DE150A6D2}" type="pres">
      <dgm:prSet presAssocID="{3C3B570D-FBF8-4740-A802-88CBCA6A6B0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A9E44B-FFD4-4E66-AE09-9BDD4E11302B}" type="pres">
      <dgm:prSet presAssocID="{3C3B570D-FBF8-4740-A802-88CBCA6A6B04}" presName="gear1srcNode" presStyleLbl="node1" presStyleIdx="0" presStyleCnt="3"/>
      <dgm:spPr/>
      <dgm:t>
        <a:bodyPr/>
        <a:lstStyle/>
        <a:p>
          <a:endParaRPr lang="cs-CZ"/>
        </a:p>
      </dgm:t>
    </dgm:pt>
    <dgm:pt modelId="{5CB6BDB2-43D6-4881-B18B-DD550F803BED}" type="pres">
      <dgm:prSet presAssocID="{3C3B570D-FBF8-4740-A802-88CBCA6A6B04}" presName="gear1dstNode" presStyleLbl="node1" presStyleIdx="0" presStyleCnt="3"/>
      <dgm:spPr/>
      <dgm:t>
        <a:bodyPr/>
        <a:lstStyle/>
        <a:p>
          <a:endParaRPr lang="cs-CZ"/>
        </a:p>
      </dgm:t>
    </dgm:pt>
    <dgm:pt modelId="{A576662C-873F-4036-BB6E-775095DEAED1}" type="pres">
      <dgm:prSet presAssocID="{2D9AE14A-EC45-4A17-AD83-27712EE12E2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5830E4-EB98-4408-9C2A-4549DAF5FC2C}" type="pres">
      <dgm:prSet presAssocID="{2D9AE14A-EC45-4A17-AD83-27712EE12E29}" presName="gear2srcNode" presStyleLbl="node1" presStyleIdx="1" presStyleCnt="3"/>
      <dgm:spPr/>
      <dgm:t>
        <a:bodyPr/>
        <a:lstStyle/>
        <a:p>
          <a:endParaRPr lang="cs-CZ"/>
        </a:p>
      </dgm:t>
    </dgm:pt>
    <dgm:pt modelId="{7B78A5A5-3B76-4824-88B7-465C3AEE3551}" type="pres">
      <dgm:prSet presAssocID="{2D9AE14A-EC45-4A17-AD83-27712EE12E29}" presName="gear2dstNode" presStyleLbl="node1" presStyleIdx="1" presStyleCnt="3"/>
      <dgm:spPr/>
      <dgm:t>
        <a:bodyPr/>
        <a:lstStyle/>
        <a:p>
          <a:endParaRPr lang="cs-CZ"/>
        </a:p>
      </dgm:t>
    </dgm:pt>
    <dgm:pt modelId="{BF7AAAC9-F83F-4202-85AF-B87A8FC3E8DE}" type="pres">
      <dgm:prSet presAssocID="{0067FCF3-CE74-4191-8D72-5A173007814E}" presName="gear3" presStyleLbl="node1" presStyleIdx="2" presStyleCnt="3"/>
      <dgm:spPr/>
      <dgm:t>
        <a:bodyPr/>
        <a:lstStyle/>
        <a:p>
          <a:endParaRPr lang="cs-CZ"/>
        </a:p>
      </dgm:t>
    </dgm:pt>
    <dgm:pt modelId="{A7294362-2DF6-4C4A-B92D-15C4E4309F41}" type="pres">
      <dgm:prSet presAssocID="{0067FCF3-CE74-4191-8D72-5A173007814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E53A461-5087-45FC-80BB-4C800F121369}" type="pres">
      <dgm:prSet presAssocID="{0067FCF3-CE74-4191-8D72-5A173007814E}" presName="gear3srcNode" presStyleLbl="node1" presStyleIdx="2" presStyleCnt="3"/>
      <dgm:spPr/>
      <dgm:t>
        <a:bodyPr/>
        <a:lstStyle/>
        <a:p>
          <a:endParaRPr lang="cs-CZ"/>
        </a:p>
      </dgm:t>
    </dgm:pt>
    <dgm:pt modelId="{F427AF96-3E60-4899-8137-10E52237DDE4}" type="pres">
      <dgm:prSet presAssocID="{0067FCF3-CE74-4191-8D72-5A173007814E}" presName="gear3dstNode" presStyleLbl="node1" presStyleIdx="2" presStyleCnt="3"/>
      <dgm:spPr/>
      <dgm:t>
        <a:bodyPr/>
        <a:lstStyle/>
        <a:p>
          <a:endParaRPr lang="cs-CZ"/>
        </a:p>
      </dgm:t>
    </dgm:pt>
    <dgm:pt modelId="{FA39D010-8BD6-40BC-BDFE-516DC6849CAF}" type="pres">
      <dgm:prSet presAssocID="{F590190D-47A0-4D16-9A36-014E32B60CE6}" presName="connector1" presStyleLbl="sibTrans2D1" presStyleIdx="0" presStyleCnt="3"/>
      <dgm:spPr/>
      <dgm:t>
        <a:bodyPr/>
        <a:lstStyle/>
        <a:p>
          <a:endParaRPr lang="cs-CZ"/>
        </a:p>
      </dgm:t>
    </dgm:pt>
    <dgm:pt modelId="{7A383FD9-20FA-4EEE-8465-1AF8C21684F1}" type="pres">
      <dgm:prSet presAssocID="{A8E49547-0602-49DC-B5A7-BB9F781B2C26}" presName="connector2" presStyleLbl="sibTrans2D1" presStyleIdx="1" presStyleCnt="3"/>
      <dgm:spPr/>
      <dgm:t>
        <a:bodyPr/>
        <a:lstStyle/>
        <a:p>
          <a:endParaRPr lang="cs-CZ"/>
        </a:p>
      </dgm:t>
    </dgm:pt>
    <dgm:pt modelId="{5FCF3A76-4EE2-45FF-B45C-50F0134BFD04}" type="pres">
      <dgm:prSet presAssocID="{6E3666C5-4A50-484D-9478-49EB26F4E46C}" presName="connector3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EA25B910-C96D-4ADE-BCF3-1CE5E5450026}" type="presOf" srcId="{3C3B570D-FBF8-4740-A802-88CBCA6A6B04}" destId="{F257BC0B-4744-4CD7-840F-0F7DE150A6D2}" srcOrd="0" destOrd="0" presId="urn:microsoft.com/office/officeart/2005/8/layout/gear1"/>
    <dgm:cxn modelId="{F8EEFC60-9CC8-457A-B4BD-379D43514349}" type="presOf" srcId="{0067FCF3-CE74-4191-8D72-5A173007814E}" destId="{A7294362-2DF6-4C4A-B92D-15C4E4309F41}" srcOrd="1" destOrd="0" presId="urn:microsoft.com/office/officeart/2005/8/layout/gear1"/>
    <dgm:cxn modelId="{3125A3F8-6C5E-4C5F-BECC-4819A908FDEF}" type="presOf" srcId="{7712DBAD-C4F5-4BEC-A3A5-A4845E3D4338}" destId="{936DD9B4-AB73-43D2-836A-64518FE23672}" srcOrd="0" destOrd="0" presId="urn:microsoft.com/office/officeart/2005/8/layout/gear1"/>
    <dgm:cxn modelId="{4DC09FCF-1220-4B9C-AF06-418B093722AC}" type="presOf" srcId="{0067FCF3-CE74-4191-8D72-5A173007814E}" destId="{1E53A461-5087-45FC-80BB-4C800F121369}" srcOrd="2" destOrd="0" presId="urn:microsoft.com/office/officeart/2005/8/layout/gear1"/>
    <dgm:cxn modelId="{60377A50-0269-4A22-BC45-AB6A55FB5215}" srcId="{7712DBAD-C4F5-4BEC-A3A5-A4845E3D4338}" destId="{2D9AE14A-EC45-4A17-AD83-27712EE12E29}" srcOrd="1" destOrd="0" parTransId="{5F06A217-1A1A-4014-8CA1-A71AC8690F2A}" sibTransId="{A8E49547-0602-49DC-B5A7-BB9F781B2C26}"/>
    <dgm:cxn modelId="{492300B8-EF01-43B7-A872-CEFA694D157A}" srcId="{7712DBAD-C4F5-4BEC-A3A5-A4845E3D4338}" destId="{0067FCF3-CE74-4191-8D72-5A173007814E}" srcOrd="2" destOrd="0" parTransId="{536EB12F-6C6F-455F-8B01-46D8AA6720F5}" sibTransId="{6E3666C5-4A50-484D-9478-49EB26F4E46C}"/>
    <dgm:cxn modelId="{D69B394E-6C58-414D-B4D5-87084BD42D00}" type="presOf" srcId="{F590190D-47A0-4D16-9A36-014E32B60CE6}" destId="{FA39D010-8BD6-40BC-BDFE-516DC6849CAF}" srcOrd="0" destOrd="0" presId="urn:microsoft.com/office/officeart/2005/8/layout/gear1"/>
    <dgm:cxn modelId="{5CC77FD5-EBE1-4DD4-BC3C-B081CF1C6C44}" type="presOf" srcId="{0067FCF3-CE74-4191-8D72-5A173007814E}" destId="{F427AF96-3E60-4899-8137-10E52237DDE4}" srcOrd="3" destOrd="0" presId="urn:microsoft.com/office/officeart/2005/8/layout/gear1"/>
    <dgm:cxn modelId="{B6EF8675-D874-4946-9F53-553EB52001AE}" srcId="{7712DBAD-C4F5-4BEC-A3A5-A4845E3D4338}" destId="{3C3B570D-FBF8-4740-A802-88CBCA6A6B04}" srcOrd="0" destOrd="0" parTransId="{B92B2569-918D-4327-B176-8B8DAD840D5E}" sibTransId="{F590190D-47A0-4D16-9A36-014E32B60CE6}"/>
    <dgm:cxn modelId="{CA6E358E-650E-4A03-8D71-3A3BCDFFEF5C}" type="presOf" srcId="{3C3B570D-FBF8-4740-A802-88CBCA6A6B04}" destId="{E0A9E44B-FFD4-4E66-AE09-9BDD4E11302B}" srcOrd="1" destOrd="0" presId="urn:microsoft.com/office/officeart/2005/8/layout/gear1"/>
    <dgm:cxn modelId="{084AC9CB-CE9B-44EB-8A1F-D5B63073D375}" type="presOf" srcId="{2D9AE14A-EC45-4A17-AD83-27712EE12E29}" destId="{A576662C-873F-4036-BB6E-775095DEAED1}" srcOrd="0" destOrd="0" presId="urn:microsoft.com/office/officeart/2005/8/layout/gear1"/>
    <dgm:cxn modelId="{33B253B6-AF75-472C-A1A8-67C1FC0A953C}" type="presOf" srcId="{2D9AE14A-EC45-4A17-AD83-27712EE12E29}" destId="{7B78A5A5-3B76-4824-88B7-465C3AEE3551}" srcOrd="2" destOrd="0" presId="urn:microsoft.com/office/officeart/2005/8/layout/gear1"/>
    <dgm:cxn modelId="{A8C0445F-7AE1-4A04-AF21-02D01105A104}" type="presOf" srcId="{0067FCF3-CE74-4191-8D72-5A173007814E}" destId="{BF7AAAC9-F83F-4202-85AF-B87A8FC3E8DE}" srcOrd="0" destOrd="0" presId="urn:microsoft.com/office/officeart/2005/8/layout/gear1"/>
    <dgm:cxn modelId="{D152A7BC-650F-47BE-A854-87027E4AE6ED}" type="presOf" srcId="{A8E49547-0602-49DC-B5A7-BB9F781B2C26}" destId="{7A383FD9-20FA-4EEE-8465-1AF8C21684F1}" srcOrd="0" destOrd="0" presId="urn:microsoft.com/office/officeart/2005/8/layout/gear1"/>
    <dgm:cxn modelId="{A76733F9-EF8D-4C44-85D8-D50A6ABFA2F6}" type="presOf" srcId="{6E3666C5-4A50-484D-9478-49EB26F4E46C}" destId="{5FCF3A76-4EE2-45FF-B45C-50F0134BFD04}" srcOrd="0" destOrd="0" presId="urn:microsoft.com/office/officeart/2005/8/layout/gear1"/>
    <dgm:cxn modelId="{68530FAE-87BE-4202-9639-DF1CB345E34B}" type="presOf" srcId="{2D9AE14A-EC45-4A17-AD83-27712EE12E29}" destId="{915830E4-EB98-4408-9C2A-4549DAF5FC2C}" srcOrd="1" destOrd="0" presId="urn:microsoft.com/office/officeart/2005/8/layout/gear1"/>
    <dgm:cxn modelId="{4F3D0A25-EBCC-4E00-A8F2-873E7E1B1402}" type="presOf" srcId="{3C3B570D-FBF8-4740-A802-88CBCA6A6B04}" destId="{5CB6BDB2-43D6-4881-B18B-DD550F803BED}" srcOrd="2" destOrd="0" presId="urn:microsoft.com/office/officeart/2005/8/layout/gear1"/>
    <dgm:cxn modelId="{6683C63C-3B92-45F9-948C-66CE02131091}" type="presParOf" srcId="{936DD9B4-AB73-43D2-836A-64518FE23672}" destId="{F257BC0B-4744-4CD7-840F-0F7DE150A6D2}" srcOrd="0" destOrd="0" presId="urn:microsoft.com/office/officeart/2005/8/layout/gear1"/>
    <dgm:cxn modelId="{5EFA0184-6132-48B6-AB94-CD3AE0C15CA5}" type="presParOf" srcId="{936DD9B4-AB73-43D2-836A-64518FE23672}" destId="{E0A9E44B-FFD4-4E66-AE09-9BDD4E11302B}" srcOrd="1" destOrd="0" presId="urn:microsoft.com/office/officeart/2005/8/layout/gear1"/>
    <dgm:cxn modelId="{1095DE13-766D-45FB-9608-88EC93D65664}" type="presParOf" srcId="{936DD9B4-AB73-43D2-836A-64518FE23672}" destId="{5CB6BDB2-43D6-4881-B18B-DD550F803BED}" srcOrd="2" destOrd="0" presId="urn:microsoft.com/office/officeart/2005/8/layout/gear1"/>
    <dgm:cxn modelId="{063696F3-5C87-4236-A004-48C348FF30F2}" type="presParOf" srcId="{936DD9B4-AB73-43D2-836A-64518FE23672}" destId="{A576662C-873F-4036-BB6E-775095DEAED1}" srcOrd="3" destOrd="0" presId="urn:microsoft.com/office/officeart/2005/8/layout/gear1"/>
    <dgm:cxn modelId="{D67B6B0F-36C7-429A-9CF4-2208E198BDAF}" type="presParOf" srcId="{936DD9B4-AB73-43D2-836A-64518FE23672}" destId="{915830E4-EB98-4408-9C2A-4549DAF5FC2C}" srcOrd="4" destOrd="0" presId="urn:microsoft.com/office/officeart/2005/8/layout/gear1"/>
    <dgm:cxn modelId="{57D3D400-2B39-4BA1-B098-ADBA22551666}" type="presParOf" srcId="{936DD9B4-AB73-43D2-836A-64518FE23672}" destId="{7B78A5A5-3B76-4824-88B7-465C3AEE3551}" srcOrd="5" destOrd="0" presId="urn:microsoft.com/office/officeart/2005/8/layout/gear1"/>
    <dgm:cxn modelId="{128CA6DD-E046-4506-A236-70FE4F3818E7}" type="presParOf" srcId="{936DD9B4-AB73-43D2-836A-64518FE23672}" destId="{BF7AAAC9-F83F-4202-85AF-B87A8FC3E8DE}" srcOrd="6" destOrd="0" presId="urn:microsoft.com/office/officeart/2005/8/layout/gear1"/>
    <dgm:cxn modelId="{5D277898-52CF-4693-9826-A327669DEE64}" type="presParOf" srcId="{936DD9B4-AB73-43D2-836A-64518FE23672}" destId="{A7294362-2DF6-4C4A-B92D-15C4E4309F41}" srcOrd="7" destOrd="0" presId="urn:microsoft.com/office/officeart/2005/8/layout/gear1"/>
    <dgm:cxn modelId="{807650E7-4086-4A22-B724-4373A534F823}" type="presParOf" srcId="{936DD9B4-AB73-43D2-836A-64518FE23672}" destId="{1E53A461-5087-45FC-80BB-4C800F121369}" srcOrd="8" destOrd="0" presId="urn:microsoft.com/office/officeart/2005/8/layout/gear1"/>
    <dgm:cxn modelId="{4B406219-0C7B-4E35-9267-C76FC85FA5AE}" type="presParOf" srcId="{936DD9B4-AB73-43D2-836A-64518FE23672}" destId="{F427AF96-3E60-4899-8137-10E52237DDE4}" srcOrd="9" destOrd="0" presId="urn:microsoft.com/office/officeart/2005/8/layout/gear1"/>
    <dgm:cxn modelId="{95867364-1EE2-4F32-9B94-1BED73A7FF93}" type="presParOf" srcId="{936DD9B4-AB73-43D2-836A-64518FE23672}" destId="{FA39D010-8BD6-40BC-BDFE-516DC6849CAF}" srcOrd="10" destOrd="0" presId="urn:microsoft.com/office/officeart/2005/8/layout/gear1"/>
    <dgm:cxn modelId="{4FD2D2AD-AF0A-4153-9145-A64A0778D8BD}" type="presParOf" srcId="{936DD9B4-AB73-43D2-836A-64518FE23672}" destId="{7A383FD9-20FA-4EEE-8465-1AF8C21684F1}" srcOrd="11" destOrd="0" presId="urn:microsoft.com/office/officeart/2005/8/layout/gear1"/>
    <dgm:cxn modelId="{DAE62278-09CE-462C-8C0F-AA93E8D18A6B}" type="presParOf" srcId="{936DD9B4-AB73-43D2-836A-64518FE23672}" destId="{5FCF3A76-4EE2-45FF-B45C-50F0134BFD0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F0DD13-227B-4F15-820C-42D896A97299}" type="doc">
      <dgm:prSet loTypeId="urn:microsoft.com/office/officeart/2005/8/layout/gear1" loCatId="process" qsTypeId="urn:microsoft.com/office/officeart/2005/8/quickstyle/3d2" qsCatId="3D" csTypeId="urn:microsoft.com/office/officeart/2005/8/colors/accent6_4" csCatId="accent6" phldr="1"/>
      <dgm:spPr/>
    </dgm:pt>
    <dgm:pt modelId="{8FC3345E-F3A8-4EF6-9052-83CC92DCC47E}">
      <dgm:prSet phldrT="[Text]" custT="1"/>
      <dgm:spPr/>
      <dgm:t>
        <a:bodyPr/>
        <a:lstStyle/>
        <a:p>
          <a:r>
            <a:rPr lang="cs-CZ" sz="4700" dirty="0" smtClean="0">
              <a:latin typeface="Gill Sans Ultra Bold" pitchFamily="34" charset="-18"/>
              <a:hlinkClick xmlns:r="http://schemas.openxmlformats.org/officeDocument/2006/relationships" r:id="rId1" action="ppaction://hlinksldjump"/>
            </a:rPr>
            <a:t>3</a:t>
          </a:r>
          <a:endParaRPr lang="cs-CZ" sz="4700" dirty="0">
            <a:latin typeface="Gill Sans Ultra Bold" pitchFamily="34" charset="-18"/>
          </a:endParaRPr>
        </a:p>
      </dgm:t>
    </dgm:pt>
    <dgm:pt modelId="{37BE95E2-1171-498A-8F80-3254E67A6CFC}" type="parTrans" cxnId="{267C9BEB-198E-43F4-97DE-8C160CD623E6}">
      <dgm:prSet/>
      <dgm:spPr/>
      <dgm:t>
        <a:bodyPr/>
        <a:lstStyle/>
        <a:p>
          <a:endParaRPr lang="cs-CZ">
            <a:latin typeface="Gill Sans Ultra Bold" pitchFamily="34" charset="-18"/>
          </a:endParaRPr>
        </a:p>
      </dgm:t>
    </dgm:pt>
    <dgm:pt modelId="{4FDE54C4-0F5C-4297-BFEC-B87520B00E87}" type="sibTrans" cxnId="{267C9BEB-198E-43F4-97DE-8C160CD623E6}">
      <dgm:prSet/>
      <dgm:spPr/>
      <dgm:t>
        <a:bodyPr/>
        <a:lstStyle/>
        <a:p>
          <a:endParaRPr lang="cs-CZ">
            <a:latin typeface="Gill Sans Ultra Bold" pitchFamily="34" charset="-18"/>
          </a:endParaRPr>
        </a:p>
      </dgm:t>
    </dgm:pt>
    <dgm:pt modelId="{1B67F619-5B2A-44B3-81D8-71375B8A9E1D}">
      <dgm:prSet phldrT="[Text]" custT="1"/>
      <dgm:spPr/>
      <dgm:t>
        <a:bodyPr/>
        <a:lstStyle/>
        <a:p>
          <a:r>
            <a:rPr lang="cs-CZ" sz="4700" dirty="0" smtClean="0">
              <a:latin typeface="Gill Sans Ultra Bold" pitchFamily="34" charset="-18"/>
              <a:hlinkClick xmlns:r="http://schemas.openxmlformats.org/officeDocument/2006/relationships" r:id="rId2" action="ppaction://hlinksldjump"/>
            </a:rPr>
            <a:t>2</a:t>
          </a:r>
          <a:endParaRPr lang="cs-CZ" sz="4700" dirty="0">
            <a:latin typeface="Gill Sans Ultra Bold" pitchFamily="34" charset="-18"/>
          </a:endParaRPr>
        </a:p>
      </dgm:t>
    </dgm:pt>
    <dgm:pt modelId="{9E047295-7B9F-4EE5-9608-3B569D2F6CDD}" type="parTrans" cxnId="{CD4B7045-0336-4A90-8052-4A3902123561}">
      <dgm:prSet/>
      <dgm:spPr/>
      <dgm:t>
        <a:bodyPr/>
        <a:lstStyle/>
        <a:p>
          <a:endParaRPr lang="cs-CZ">
            <a:latin typeface="Gill Sans Ultra Bold" pitchFamily="34" charset="-18"/>
          </a:endParaRPr>
        </a:p>
      </dgm:t>
    </dgm:pt>
    <dgm:pt modelId="{ADA19D10-6977-4E34-83A1-1D0CCF7B7317}" type="sibTrans" cxnId="{CD4B7045-0336-4A90-8052-4A3902123561}">
      <dgm:prSet/>
      <dgm:spPr/>
      <dgm:t>
        <a:bodyPr/>
        <a:lstStyle/>
        <a:p>
          <a:endParaRPr lang="cs-CZ">
            <a:latin typeface="Gill Sans Ultra Bold" pitchFamily="34" charset="-18"/>
          </a:endParaRPr>
        </a:p>
      </dgm:t>
    </dgm:pt>
    <dgm:pt modelId="{2D9C807B-A388-4147-9019-CCF8D6287920}">
      <dgm:prSet phldrT="[Text]" custT="1"/>
      <dgm:spPr/>
      <dgm:t>
        <a:bodyPr/>
        <a:lstStyle/>
        <a:p>
          <a:r>
            <a:rPr lang="cs-CZ" sz="4700" dirty="0" smtClean="0">
              <a:latin typeface="Gill Sans Ultra Bold" pitchFamily="34" charset="-18"/>
              <a:hlinkClick xmlns:r="http://schemas.openxmlformats.org/officeDocument/2006/relationships" r:id="rId3" action="ppaction://hlinksldjump"/>
            </a:rPr>
            <a:t>1</a:t>
          </a:r>
          <a:endParaRPr lang="cs-CZ" sz="4700" dirty="0">
            <a:latin typeface="Gill Sans Ultra Bold" pitchFamily="34" charset="-18"/>
          </a:endParaRPr>
        </a:p>
      </dgm:t>
    </dgm:pt>
    <dgm:pt modelId="{E77136F3-C4E1-44E5-8BA8-41D0E9FFD91C}" type="parTrans" cxnId="{9B85778B-6D4D-480F-B08D-801881187A64}">
      <dgm:prSet/>
      <dgm:spPr/>
      <dgm:t>
        <a:bodyPr/>
        <a:lstStyle/>
        <a:p>
          <a:endParaRPr lang="cs-CZ">
            <a:latin typeface="Gill Sans Ultra Bold" pitchFamily="34" charset="-18"/>
          </a:endParaRPr>
        </a:p>
      </dgm:t>
    </dgm:pt>
    <dgm:pt modelId="{4102F85E-F2E2-4F45-9D69-F3284C7D7B2E}" type="sibTrans" cxnId="{9B85778B-6D4D-480F-B08D-801881187A64}">
      <dgm:prSet/>
      <dgm:spPr/>
      <dgm:t>
        <a:bodyPr/>
        <a:lstStyle/>
        <a:p>
          <a:endParaRPr lang="cs-CZ">
            <a:latin typeface="Gill Sans Ultra Bold" pitchFamily="34" charset="-18"/>
          </a:endParaRPr>
        </a:p>
      </dgm:t>
    </dgm:pt>
    <dgm:pt modelId="{8CA6CCA9-8F5A-4109-866D-226F9C217D89}" type="pres">
      <dgm:prSet presAssocID="{66F0DD13-227B-4F15-820C-42D896A9729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A457238-BAB9-47FB-B585-5443CF7CE0A2}" type="pres">
      <dgm:prSet presAssocID="{8FC3345E-F3A8-4EF6-9052-83CC92DCC47E}" presName="gear1" presStyleLbl="node1" presStyleIdx="0" presStyleCnt="3" custScaleX="91581" custScaleY="9235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91DBE1-66EB-4F95-A7DE-7CD81B975006}" type="pres">
      <dgm:prSet presAssocID="{8FC3345E-F3A8-4EF6-9052-83CC92DCC47E}" presName="gear1srcNode" presStyleLbl="node1" presStyleIdx="0" presStyleCnt="3"/>
      <dgm:spPr/>
      <dgm:t>
        <a:bodyPr/>
        <a:lstStyle/>
        <a:p>
          <a:endParaRPr lang="cs-CZ"/>
        </a:p>
      </dgm:t>
    </dgm:pt>
    <dgm:pt modelId="{03EEFF2D-8838-4F30-8328-446CBBD490CD}" type="pres">
      <dgm:prSet presAssocID="{8FC3345E-F3A8-4EF6-9052-83CC92DCC47E}" presName="gear1dstNode" presStyleLbl="node1" presStyleIdx="0" presStyleCnt="3"/>
      <dgm:spPr/>
      <dgm:t>
        <a:bodyPr/>
        <a:lstStyle/>
        <a:p>
          <a:endParaRPr lang="cs-CZ"/>
        </a:p>
      </dgm:t>
    </dgm:pt>
    <dgm:pt modelId="{E649DC96-1496-4347-B31F-B55D463429C3}" type="pres">
      <dgm:prSet presAssocID="{1B67F619-5B2A-44B3-81D8-71375B8A9E1D}" presName="gear2" presStyleLbl="node1" presStyleIdx="1" presStyleCnt="3" custLinFactNeighborX="37109" custLinFactNeighborY="-3897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002126E-D173-47E4-A3FE-818815280B16}" type="pres">
      <dgm:prSet presAssocID="{1B67F619-5B2A-44B3-81D8-71375B8A9E1D}" presName="gear2srcNode" presStyleLbl="node1" presStyleIdx="1" presStyleCnt="3"/>
      <dgm:spPr/>
      <dgm:t>
        <a:bodyPr/>
        <a:lstStyle/>
        <a:p>
          <a:endParaRPr lang="cs-CZ"/>
        </a:p>
      </dgm:t>
    </dgm:pt>
    <dgm:pt modelId="{E08A360B-B555-4595-9BC1-C3852666A4D1}" type="pres">
      <dgm:prSet presAssocID="{1B67F619-5B2A-44B3-81D8-71375B8A9E1D}" presName="gear2dstNode" presStyleLbl="node1" presStyleIdx="1" presStyleCnt="3"/>
      <dgm:spPr/>
      <dgm:t>
        <a:bodyPr/>
        <a:lstStyle/>
        <a:p>
          <a:endParaRPr lang="cs-CZ"/>
        </a:p>
      </dgm:t>
    </dgm:pt>
    <dgm:pt modelId="{8590425B-D301-4AC7-91F2-38F922CCD21A}" type="pres">
      <dgm:prSet presAssocID="{2D9C807B-A388-4147-9019-CCF8D6287920}" presName="gear3" presStyleLbl="node1" presStyleIdx="2" presStyleCnt="3" custLinFactNeighborX="69482" custLinFactNeighborY="-15418"/>
      <dgm:spPr/>
      <dgm:t>
        <a:bodyPr/>
        <a:lstStyle/>
        <a:p>
          <a:endParaRPr lang="cs-CZ"/>
        </a:p>
      </dgm:t>
    </dgm:pt>
    <dgm:pt modelId="{E3AD45C9-29CC-456B-8F7F-985C30983250}" type="pres">
      <dgm:prSet presAssocID="{2D9C807B-A388-4147-9019-CCF8D628792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776CDA-C963-4227-A65B-36323ACD18B8}" type="pres">
      <dgm:prSet presAssocID="{2D9C807B-A388-4147-9019-CCF8D6287920}" presName="gear3srcNode" presStyleLbl="node1" presStyleIdx="2" presStyleCnt="3"/>
      <dgm:spPr/>
      <dgm:t>
        <a:bodyPr/>
        <a:lstStyle/>
        <a:p>
          <a:endParaRPr lang="cs-CZ"/>
        </a:p>
      </dgm:t>
    </dgm:pt>
    <dgm:pt modelId="{7292565E-14D6-4531-8848-98093A7CBB00}" type="pres">
      <dgm:prSet presAssocID="{2D9C807B-A388-4147-9019-CCF8D6287920}" presName="gear3dstNode" presStyleLbl="node1" presStyleIdx="2" presStyleCnt="3"/>
      <dgm:spPr/>
      <dgm:t>
        <a:bodyPr/>
        <a:lstStyle/>
        <a:p>
          <a:endParaRPr lang="cs-CZ"/>
        </a:p>
      </dgm:t>
    </dgm:pt>
    <dgm:pt modelId="{F6EAC3AD-5192-4CE2-83B3-44CE49DA5B14}" type="pres">
      <dgm:prSet presAssocID="{4FDE54C4-0F5C-4297-BFEC-B87520B00E87}" presName="connector1" presStyleLbl="sibTrans2D1" presStyleIdx="0" presStyleCnt="3" custLinFactNeighborX="1811" custLinFactNeighborY="3413"/>
      <dgm:spPr/>
      <dgm:t>
        <a:bodyPr/>
        <a:lstStyle/>
        <a:p>
          <a:endParaRPr lang="cs-CZ"/>
        </a:p>
      </dgm:t>
    </dgm:pt>
    <dgm:pt modelId="{52BC8F2C-28F0-4D5D-8456-C8FC64E4DE15}" type="pres">
      <dgm:prSet presAssocID="{ADA19D10-6977-4E34-83A1-1D0CCF7B7317}" presName="connector2" presStyleLbl="sibTrans2D1" presStyleIdx="1" presStyleCnt="3" custAng="18577938" custLinFactNeighborX="26031" custLinFactNeighborY="-11334"/>
      <dgm:spPr/>
      <dgm:t>
        <a:bodyPr/>
        <a:lstStyle/>
        <a:p>
          <a:endParaRPr lang="cs-CZ"/>
        </a:p>
      </dgm:t>
    </dgm:pt>
    <dgm:pt modelId="{4BB730E5-9FB1-421F-BDDF-D43C3BF8241C}" type="pres">
      <dgm:prSet presAssocID="{4102F85E-F2E2-4F45-9D69-F3284C7D7B2E}" presName="connector3" presStyleLbl="sibTrans2D1" presStyleIdx="2" presStyleCnt="3" custAng="1089521" custLinFactNeighborX="56115" custLinFactNeighborY="-1323"/>
      <dgm:spPr/>
      <dgm:t>
        <a:bodyPr/>
        <a:lstStyle/>
        <a:p>
          <a:endParaRPr lang="cs-CZ"/>
        </a:p>
      </dgm:t>
    </dgm:pt>
  </dgm:ptLst>
  <dgm:cxnLst>
    <dgm:cxn modelId="{82BBDB9A-AB6E-46AB-9A0C-F4F031A045BB}" type="presOf" srcId="{8FC3345E-F3A8-4EF6-9052-83CC92DCC47E}" destId="{FA457238-BAB9-47FB-B585-5443CF7CE0A2}" srcOrd="0" destOrd="0" presId="urn:microsoft.com/office/officeart/2005/8/layout/gear1"/>
    <dgm:cxn modelId="{102D2766-D05F-4CAA-B9F9-B7D6A2D3D128}" type="presOf" srcId="{2D9C807B-A388-4147-9019-CCF8D6287920}" destId="{7292565E-14D6-4531-8848-98093A7CBB00}" srcOrd="3" destOrd="0" presId="urn:microsoft.com/office/officeart/2005/8/layout/gear1"/>
    <dgm:cxn modelId="{08D0C0C5-066E-4485-8EFA-BA57656870CB}" type="presOf" srcId="{8FC3345E-F3A8-4EF6-9052-83CC92DCC47E}" destId="{C891DBE1-66EB-4F95-A7DE-7CD81B975006}" srcOrd="1" destOrd="0" presId="urn:microsoft.com/office/officeart/2005/8/layout/gear1"/>
    <dgm:cxn modelId="{61DDD2CC-5E54-4D23-B904-C61CF2D9AB35}" type="presOf" srcId="{66F0DD13-227B-4F15-820C-42D896A97299}" destId="{8CA6CCA9-8F5A-4109-866D-226F9C217D89}" srcOrd="0" destOrd="0" presId="urn:microsoft.com/office/officeart/2005/8/layout/gear1"/>
    <dgm:cxn modelId="{4CB8B5C1-CFCE-40A5-BA34-154F4BAA3B22}" type="presOf" srcId="{2D9C807B-A388-4147-9019-CCF8D6287920}" destId="{8590425B-D301-4AC7-91F2-38F922CCD21A}" srcOrd="0" destOrd="0" presId="urn:microsoft.com/office/officeart/2005/8/layout/gear1"/>
    <dgm:cxn modelId="{9B85778B-6D4D-480F-B08D-801881187A64}" srcId="{66F0DD13-227B-4F15-820C-42D896A97299}" destId="{2D9C807B-A388-4147-9019-CCF8D6287920}" srcOrd="2" destOrd="0" parTransId="{E77136F3-C4E1-44E5-8BA8-41D0E9FFD91C}" sibTransId="{4102F85E-F2E2-4F45-9D69-F3284C7D7B2E}"/>
    <dgm:cxn modelId="{B45FCCC2-7584-4CFA-B6B0-BA8BF961F9F8}" type="presOf" srcId="{ADA19D10-6977-4E34-83A1-1D0CCF7B7317}" destId="{52BC8F2C-28F0-4D5D-8456-C8FC64E4DE15}" srcOrd="0" destOrd="0" presId="urn:microsoft.com/office/officeart/2005/8/layout/gear1"/>
    <dgm:cxn modelId="{F5C6920C-C2F7-4A79-B09C-DD09D9C15D4F}" type="presOf" srcId="{4FDE54C4-0F5C-4297-BFEC-B87520B00E87}" destId="{F6EAC3AD-5192-4CE2-83B3-44CE49DA5B14}" srcOrd="0" destOrd="0" presId="urn:microsoft.com/office/officeart/2005/8/layout/gear1"/>
    <dgm:cxn modelId="{43F749D7-B6C3-42FB-B6A9-E0CFCFBADB2E}" type="presOf" srcId="{1B67F619-5B2A-44B3-81D8-71375B8A9E1D}" destId="{E08A360B-B555-4595-9BC1-C3852666A4D1}" srcOrd="2" destOrd="0" presId="urn:microsoft.com/office/officeart/2005/8/layout/gear1"/>
    <dgm:cxn modelId="{3330890C-5E7C-4724-B391-CF56454BD0F5}" type="presOf" srcId="{4102F85E-F2E2-4F45-9D69-F3284C7D7B2E}" destId="{4BB730E5-9FB1-421F-BDDF-D43C3BF8241C}" srcOrd="0" destOrd="0" presId="urn:microsoft.com/office/officeart/2005/8/layout/gear1"/>
    <dgm:cxn modelId="{4FF10B8D-CC7C-4108-BE92-C23F8A8936AC}" type="presOf" srcId="{2D9C807B-A388-4147-9019-CCF8D6287920}" destId="{1A776CDA-C963-4227-A65B-36323ACD18B8}" srcOrd="2" destOrd="0" presId="urn:microsoft.com/office/officeart/2005/8/layout/gear1"/>
    <dgm:cxn modelId="{267C9BEB-198E-43F4-97DE-8C160CD623E6}" srcId="{66F0DD13-227B-4F15-820C-42D896A97299}" destId="{8FC3345E-F3A8-4EF6-9052-83CC92DCC47E}" srcOrd="0" destOrd="0" parTransId="{37BE95E2-1171-498A-8F80-3254E67A6CFC}" sibTransId="{4FDE54C4-0F5C-4297-BFEC-B87520B00E87}"/>
    <dgm:cxn modelId="{8AC994E6-6AA3-46CA-A74A-B4108D20DD4E}" type="presOf" srcId="{2D9C807B-A388-4147-9019-CCF8D6287920}" destId="{E3AD45C9-29CC-456B-8F7F-985C30983250}" srcOrd="1" destOrd="0" presId="urn:microsoft.com/office/officeart/2005/8/layout/gear1"/>
    <dgm:cxn modelId="{F6AAC95B-CB0B-473A-9CC6-AB3172C7B5EF}" type="presOf" srcId="{1B67F619-5B2A-44B3-81D8-71375B8A9E1D}" destId="{F002126E-D173-47E4-A3FE-818815280B16}" srcOrd="1" destOrd="0" presId="urn:microsoft.com/office/officeart/2005/8/layout/gear1"/>
    <dgm:cxn modelId="{CD4B7045-0336-4A90-8052-4A3902123561}" srcId="{66F0DD13-227B-4F15-820C-42D896A97299}" destId="{1B67F619-5B2A-44B3-81D8-71375B8A9E1D}" srcOrd="1" destOrd="0" parTransId="{9E047295-7B9F-4EE5-9608-3B569D2F6CDD}" sibTransId="{ADA19D10-6977-4E34-83A1-1D0CCF7B7317}"/>
    <dgm:cxn modelId="{F15C4E3C-6AD0-400B-B4A9-77C5B91D35E7}" type="presOf" srcId="{8FC3345E-F3A8-4EF6-9052-83CC92DCC47E}" destId="{03EEFF2D-8838-4F30-8328-446CBBD490CD}" srcOrd="2" destOrd="0" presId="urn:microsoft.com/office/officeart/2005/8/layout/gear1"/>
    <dgm:cxn modelId="{520FA394-A5E4-4CAB-9CA1-9110AA54D587}" type="presOf" srcId="{1B67F619-5B2A-44B3-81D8-71375B8A9E1D}" destId="{E649DC96-1496-4347-B31F-B55D463429C3}" srcOrd="0" destOrd="0" presId="urn:microsoft.com/office/officeart/2005/8/layout/gear1"/>
    <dgm:cxn modelId="{287A30EB-6D27-42A7-B53C-C42435A1E1F9}" type="presParOf" srcId="{8CA6CCA9-8F5A-4109-866D-226F9C217D89}" destId="{FA457238-BAB9-47FB-B585-5443CF7CE0A2}" srcOrd="0" destOrd="0" presId="urn:microsoft.com/office/officeart/2005/8/layout/gear1"/>
    <dgm:cxn modelId="{892D1D10-1D6E-4C25-B8DA-11E889B12EA1}" type="presParOf" srcId="{8CA6CCA9-8F5A-4109-866D-226F9C217D89}" destId="{C891DBE1-66EB-4F95-A7DE-7CD81B975006}" srcOrd="1" destOrd="0" presId="urn:microsoft.com/office/officeart/2005/8/layout/gear1"/>
    <dgm:cxn modelId="{65498685-5479-42AB-BA44-728350D3214D}" type="presParOf" srcId="{8CA6CCA9-8F5A-4109-866D-226F9C217D89}" destId="{03EEFF2D-8838-4F30-8328-446CBBD490CD}" srcOrd="2" destOrd="0" presId="urn:microsoft.com/office/officeart/2005/8/layout/gear1"/>
    <dgm:cxn modelId="{02084E08-B052-441A-893C-43C4FA207907}" type="presParOf" srcId="{8CA6CCA9-8F5A-4109-866D-226F9C217D89}" destId="{E649DC96-1496-4347-B31F-B55D463429C3}" srcOrd="3" destOrd="0" presId="urn:microsoft.com/office/officeart/2005/8/layout/gear1"/>
    <dgm:cxn modelId="{02521C05-0379-4243-891C-D2749F3134EE}" type="presParOf" srcId="{8CA6CCA9-8F5A-4109-866D-226F9C217D89}" destId="{F002126E-D173-47E4-A3FE-818815280B16}" srcOrd="4" destOrd="0" presId="urn:microsoft.com/office/officeart/2005/8/layout/gear1"/>
    <dgm:cxn modelId="{6FCE17AA-2690-4057-A71B-6C5FF433D406}" type="presParOf" srcId="{8CA6CCA9-8F5A-4109-866D-226F9C217D89}" destId="{E08A360B-B555-4595-9BC1-C3852666A4D1}" srcOrd="5" destOrd="0" presId="urn:microsoft.com/office/officeart/2005/8/layout/gear1"/>
    <dgm:cxn modelId="{FA84B574-BBD3-417F-9CED-87D62128681D}" type="presParOf" srcId="{8CA6CCA9-8F5A-4109-866D-226F9C217D89}" destId="{8590425B-D301-4AC7-91F2-38F922CCD21A}" srcOrd="6" destOrd="0" presId="urn:microsoft.com/office/officeart/2005/8/layout/gear1"/>
    <dgm:cxn modelId="{25511D11-86EF-4DA9-A5B7-64AC23BF1456}" type="presParOf" srcId="{8CA6CCA9-8F5A-4109-866D-226F9C217D89}" destId="{E3AD45C9-29CC-456B-8F7F-985C30983250}" srcOrd="7" destOrd="0" presId="urn:microsoft.com/office/officeart/2005/8/layout/gear1"/>
    <dgm:cxn modelId="{0FB7CE71-A654-4396-9168-974FE3D2B493}" type="presParOf" srcId="{8CA6CCA9-8F5A-4109-866D-226F9C217D89}" destId="{1A776CDA-C963-4227-A65B-36323ACD18B8}" srcOrd="8" destOrd="0" presId="urn:microsoft.com/office/officeart/2005/8/layout/gear1"/>
    <dgm:cxn modelId="{2158C9E9-668C-4FE3-AEC1-D355A47434F3}" type="presParOf" srcId="{8CA6CCA9-8F5A-4109-866D-226F9C217D89}" destId="{7292565E-14D6-4531-8848-98093A7CBB00}" srcOrd="9" destOrd="0" presId="urn:microsoft.com/office/officeart/2005/8/layout/gear1"/>
    <dgm:cxn modelId="{C968A30D-FBA5-45D6-AD5E-D313FA4B559C}" type="presParOf" srcId="{8CA6CCA9-8F5A-4109-866D-226F9C217D89}" destId="{F6EAC3AD-5192-4CE2-83B3-44CE49DA5B14}" srcOrd="10" destOrd="0" presId="urn:microsoft.com/office/officeart/2005/8/layout/gear1"/>
    <dgm:cxn modelId="{F129757C-5219-4AA7-9E3C-A55F8B94CE3F}" type="presParOf" srcId="{8CA6CCA9-8F5A-4109-866D-226F9C217D89}" destId="{52BC8F2C-28F0-4D5D-8456-C8FC64E4DE15}" srcOrd="11" destOrd="0" presId="urn:microsoft.com/office/officeart/2005/8/layout/gear1"/>
    <dgm:cxn modelId="{9A93D585-357F-47AB-86F4-418142386DBA}" type="presParOf" srcId="{8CA6CCA9-8F5A-4109-866D-226F9C217D89}" destId="{4BB730E5-9FB1-421F-BDDF-D43C3BF8241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EC9E64-EA6F-4FFE-8357-83CEBDE341CD}" type="doc">
      <dgm:prSet loTypeId="urn:microsoft.com/office/officeart/2005/8/layout/gear1" loCatId="relationship" qsTypeId="urn:microsoft.com/office/officeart/2005/8/quickstyle/simple5" qsCatId="simple" csTypeId="urn:microsoft.com/office/officeart/2005/8/colors/accent4_4" csCatId="accent4" phldr="1"/>
      <dgm:spPr/>
    </dgm:pt>
    <dgm:pt modelId="{CD899633-57B3-4F39-8B0A-FD956A81F73C}">
      <dgm:prSet phldrT="[Text]"/>
      <dgm:spPr/>
      <dgm:t>
        <a:bodyPr/>
        <a:lstStyle/>
        <a:p>
          <a:r>
            <a:rPr lang="cs-CZ" dirty="0" smtClean="0">
              <a:latin typeface="Gill Sans Ultra Bold" pitchFamily="34" charset="-18"/>
              <a:hlinkClick xmlns:r="http://schemas.openxmlformats.org/officeDocument/2006/relationships" r:id="rId1" action="ppaction://hlinksldjump"/>
            </a:rPr>
            <a:t>3</a:t>
          </a:r>
          <a:endParaRPr lang="cs-CZ" dirty="0">
            <a:latin typeface="Gill Sans Ultra Bold" pitchFamily="34" charset="-18"/>
          </a:endParaRPr>
        </a:p>
      </dgm:t>
    </dgm:pt>
    <dgm:pt modelId="{CD87F406-32F4-49F2-BE8F-D63204D16EC7}" type="parTrans" cxnId="{D310E70A-0E70-4698-AC34-B641E5EE6021}">
      <dgm:prSet/>
      <dgm:spPr/>
      <dgm:t>
        <a:bodyPr/>
        <a:lstStyle/>
        <a:p>
          <a:endParaRPr lang="cs-CZ">
            <a:latin typeface="Gill Sans Ultra Bold" pitchFamily="34" charset="-18"/>
          </a:endParaRPr>
        </a:p>
      </dgm:t>
    </dgm:pt>
    <dgm:pt modelId="{57EFC173-1EA3-410F-9C3D-383068A0DE34}" type="sibTrans" cxnId="{D310E70A-0E70-4698-AC34-B641E5EE6021}">
      <dgm:prSet/>
      <dgm:spPr/>
      <dgm:t>
        <a:bodyPr/>
        <a:lstStyle/>
        <a:p>
          <a:endParaRPr lang="cs-CZ">
            <a:latin typeface="Gill Sans Ultra Bold" pitchFamily="34" charset="-18"/>
          </a:endParaRPr>
        </a:p>
      </dgm:t>
    </dgm:pt>
    <dgm:pt modelId="{BBFB7736-2477-4E34-94AC-86845A53BC73}">
      <dgm:prSet phldrT="[Text]"/>
      <dgm:spPr/>
      <dgm:t>
        <a:bodyPr/>
        <a:lstStyle/>
        <a:p>
          <a:r>
            <a:rPr lang="cs-CZ" dirty="0" smtClean="0">
              <a:latin typeface="Gill Sans Ultra Bold" pitchFamily="34" charset="-18"/>
              <a:hlinkClick xmlns:r="http://schemas.openxmlformats.org/officeDocument/2006/relationships" r:id="rId2" action="ppaction://hlinksldjump"/>
            </a:rPr>
            <a:t>2</a:t>
          </a:r>
          <a:endParaRPr lang="cs-CZ" dirty="0">
            <a:latin typeface="Gill Sans Ultra Bold" pitchFamily="34" charset="-18"/>
          </a:endParaRPr>
        </a:p>
      </dgm:t>
    </dgm:pt>
    <dgm:pt modelId="{F7FE5AD8-8874-419A-8CF7-16AF7B9098A6}" type="parTrans" cxnId="{753DD9B9-3A10-4B69-B1C1-020D88FFDEF0}">
      <dgm:prSet/>
      <dgm:spPr/>
      <dgm:t>
        <a:bodyPr/>
        <a:lstStyle/>
        <a:p>
          <a:endParaRPr lang="cs-CZ">
            <a:latin typeface="Gill Sans Ultra Bold" pitchFamily="34" charset="-18"/>
          </a:endParaRPr>
        </a:p>
      </dgm:t>
    </dgm:pt>
    <dgm:pt modelId="{CC50F55B-1F1D-448A-A137-C44CB7E48F55}" type="sibTrans" cxnId="{753DD9B9-3A10-4B69-B1C1-020D88FFDEF0}">
      <dgm:prSet/>
      <dgm:spPr/>
      <dgm:t>
        <a:bodyPr/>
        <a:lstStyle/>
        <a:p>
          <a:endParaRPr lang="cs-CZ">
            <a:latin typeface="Gill Sans Ultra Bold" pitchFamily="34" charset="-18"/>
          </a:endParaRPr>
        </a:p>
      </dgm:t>
    </dgm:pt>
    <dgm:pt modelId="{5B741185-075E-4C56-B028-041A2500CD53}">
      <dgm:prSet phldrT="[Text]"/>
      <dgm:spPr/>
      <dgm:t>
        <a:bodyPr/>
        <a:lstStyle/>
        <a:p>
          <a:r>
            <a:rPr lang="cs-CZ" dirty="0" smtClean="0">
              <a:latin typeface="Gill Sans Ultra Bold" pitchFamily="34" charset="-18"/>
              <a:hlinkClick xmlns:r="http://schemas.openxmlformats.org/officeDocument/2006/relationships" r:id="rId3" action="ppaction://hlinksldjump"/>
            </a:rPr>
            <a:t>1</a:t>
          </a:r>
          <a:endParaRPr lang="cs-CZ" dirty="0">
            <a:latin typeface="Gill Sans Ultra Bold" pitchFamily="34" charset="-18"/>
          </a:endParaRPr>
        </a:p>
      </dgm:t>
    </dgm:pt>
    <dgm:pt modelId="{699A1392-D27F-4676-92F3-E191B94DFE39}" type="parTrans" cxnId="{3650E669-F1E7-4206-AA4B-D3F8F4C659C6}">
      <dgm:prSet/>
      <dgm:spPr/>
      <dgm:t>
        <a:bodyPr/>
        <a:lstStyle/>
        <a:p>
          <a:endParaRPr lang="cs-CZ">
            <a:latin typeface="Gill Sans Ultra Bold" pitchFamily="34" charset="-18"/>
          </a:endParaRPr>
        </a:p>
      </dgm:t>
    </dgm:pt>
    <dgm:pt modelId="{3D4BFE0B-2BD3-4E87-9E0D-E71A318D85C6}" type="sibTrans" cxnId="{3650E669-F1E7-4206-AA4B-D3F8F4C659C6}">
      <dgm:prSet/>
      <dgm:spPr/>
      <dgm:t>
        <a:bodyPr/>
        <a:lstStyle/>
        <a:p>
          <a:endParaRPr lang="cs-CZ">
            <a:latin typeface="Gill Sans Ultra Bold" pitchFamily="34" charset="-18"/>
          </a:endParaRPr>
        </a:p>
      </dgm:t>
    </dgm:pt>
    <dgm:pt modelId="{51368D82-B303-4276-A6D7-425B6B335696}" type="pres">
      <dgm:prSet presAssocID="{F5EC9E64-EA6F-4FFE-8357-83CEBDE341C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16AE834-DB9E-4AD3-8EF7-A5CF0A919E38}" type="pres">
      <dgm:prSet presAssocID="{CD899633-57B3-4F39-8B0A-FD956A81F73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D066F33-5EA6-4F71-BB62-5BCA24455AAD}" type="pres">
      <dgm:prSet presAssocID="{CD899633-57B3-4F39-8B0A-FD956A81F73C}" presName="gear1srcNode" presStyleLbl="node1" presStyleIdx="0" presStyleCnt="3"/>
      <dgm:spPr/>
      <dgm:t>
        <a:bodyPr/>
        <a:lstStyle/>
        <a:p>
          <a:endParaRPr lang="cs-CZ"/>
        </a:p>
      </dgm:t>
    </dgm:pt>
    <dgm:pt modelId="{97D74B4F-D664-40D6-BD0C-BEC6749D7FF5}" type="pres">
      <dgm:prSet presAssocID="{CD899633-57B3-4F39-8B0A-FD956A81F73C}" presName="gear1dstNode" presStyleLbl="node1" presStyleIdx="0" presStyleCnt="3"/>
      <dgm:spPr/>
      <dgm:t>
        <a:bodyPr/>
        <a:lstStyle/>
        <a:p>
          <a:endParaRPr lang="cs-CZ"/>
        </a:p>
      </dgm:t>
    </dgm:pt>
    <dgm:pt modelId="{B841569C-FAC4-4DC6-A5A4-8EDB5D3F11FB}" type="pres">
      <dgm:prSet presAssocID="{BBFB7736-2477-4E34-94AC-86845A53BC7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FF89179-DC1C-4705-BCC4-573CC833B55C}" type="pres">
      <dgm:prSet presAssocID="{BBFB7736-2477-4E34-94AC-86845A53BC73}" presName="gear2srcNode" presStyleLbl="node1" presStyleIdx="1" presStyleCnt="3"/>
      <dgm:spPr/>
      <dgm:t>
        <a:bodyPr/>
        <a:lstStyle/>
        <a:p>
          <a:endParaRPr lang="cs-CZ"/>
        </a:p>
      </dgm:t>
    </dgm:pt>
    <dgm:pt modelId="{4DED7E78-5E0B-45B9-8DDE-AE91C898BA93}" type="pres">
      <dgm:prSet presAssocID="{BBFB7736-2477-4E34-94AC-86845A53BC73}" presName="gear2dstNode" presStyleLbl="node1" presStyleIdx="1" presStyleCnt="3"/>
      <dgm:spPr/>
      <dgm:t>
        <a:bodyPr/>
        <a:lstStyle/>
        <a:p>
          <a:endParaRPr lang="cs-CZ"/>
        </a:p>
      </dgm:t>
    </dgm:pt>
    <dgm:pt modelId="{FFA29FC8-78C9-4571-8ECE-FEC6BAD66277}" type="pres">
      <dgm:prSet presAssocID="{5B741185-075E-4C56-B028-041A2500CD53}" presName="gear3" presStyleLbl="node1" presStyleIdx="2" presStyleCnt="3"/>
      <dgm:spPr/>
      <dgm:t>
        <a:bodyPr/>
        <a:lstStyle/>
        <a:p>
          <a:endParaRPr lang="cs-CZ"/>
        </a:p>
      </dgm:t>
    </dgm:pt>
    <dgm:pt modelId="{66C88FA9-B3D4-41E6-97A0-8EEBF9012F10}" type="pres">
      <dgm:prSet presAssocID="{5B741185-075E-4C56-B028-041A2500CD5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A1D923-A7F5-4B8F-B78D-F377B3847D56}" type="pres">
      <dgm:prSet presAssocID="{5B741185-075E-4C56-B028-041A2500CD53}" presName="gear3srcNode" presStyleLbl="node1" presStyleIdx="2" presStyleCnt="3"/>
      <dgm:spPr/>
      <dgm:t>
        <a:bodyPr/>
        <a:lstStyle/>
        <a:p>
          <a:endParaRPr lang="cs-CZ"/>
        </a:p>
      </dgm:t>
    </dgm:pt>
    <dgm:pt modelId="{DBC6AC78-7137-4BA3-8CB4-19A623EFCF21}" type="pres">
      <dgm:prSet presAssocID="{5B741185-075E-4C56-B028-041A2500CD53}" presName="gear3dstNode" presStyleLbl="node1" presStyleIdx="2" presStyleCnt="3"/>
      <dgm:spPr/>
      <dgm:t>
        <a:bodyPr/>
        <a:lstStyle/>
        <a:p>
          <a:endParaRPr lang="cs-CZ"/>
        </a:p>
      </dgm:t>
    </dgm:pt>
    <dgm:pt modelId="{2AE7EDF9-D7A2-44EF-9881-6CB4BD86F994}" type="pres">
      <dgm:prSet presAssocID="{57EFC173-1EA3-410F-9C3D-383068A0DE34}" presName="connector1" presStyleLbl="sibTrans2D1" presStyleIdx="0" presStyleCnt="3"/>
      <dgm:spPr/>
      <dgm:t>
        <a:bodyPr/>
        <a:lstStyle/>
        <a:p>
          <a:endParaRPr lang="cs-CZ"/>
        </a:p>
      </dgm:t>
    </dgm:pt>
    <dgm:pt modelId="{C9DF248D-3BEF-43A8-B337-8DA80EDF7E97}" type="pres">
      <dgm:prSet presAssocID="{CC50F55B-1F1D-448A-A137-C44CB7E48F55}" presName="connector2" presStyleLbl="sibTrans2D1" presStyleIdx="1" presStyleCnt="3"/>
      <dgm:spPr/>
      <dgm:t>
        <a:bodyPr/>
        <a:lstStyle/>
        <a:p>
          <a:endParaRPr lang="cs-CZ"/>
        </a:p>
      </dgm:t>
    </dgm:pt>
    <dgm:pt modelId="{15AD0B3B-9C5F-497A-9018-8E87576C39CC}" type="pres">
      <dgm:prSet presAssocID="{3D4BFE0B-2BD3-4E87-9E0D-E71A318D85C6}" presName="connector3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C0CE93C4-3C45-45B5-B542-AAF0EF6AE3B7}" type="presOf" srcId="{CD899633-57B3-4F39-8B0A-FD956A81F73C}" destId="{AD066F33-5EA6-4F71-BB62-5BCA24455AAD}" srcOrd="1" destOrd="0" presId="urn:microsoft.com/office/officeart/2005/8/layout/gear1"/>
    <dgm:cxn modelId="{1AB2725A-526A-405C-8FF4-369A0BC484D5}" type="presOf" srcId="{F5EC9E64-EA6F-4FFE-8357-83CEBDE341CD}" destId="{51368D82-B303-4276-A6D7-425B6B335696}" srcOrd="0" destOrd="0" presId="urn:microsoft.com/office/officeart/2005/8/layout/gear1"/>
    <dgm:cxn modelId="{7D9E486C-149B-442C-975E-6A8C35F56E23}" type="presOf" srcId="{BBFB7736-2477-4E34-94AC-86845A53BC73}" destId="{4DED7E78-5E0B-45B9-8DDE-AE91C898BA93}" srcOrd="2" destOrd="0" presId="urn:microsoft.com/office/officeart/2005/8/layout/gear1"/>
    <dgm:cxn modelId="{7D8C72B1-34B7-4E17-97C1-0C60E7FD502B}" type="presOf" srcId="{5B741185-075E-4C56-B028-041A2500CD53}" destId="{DBC6AC78-7137-4BA3-8CB4-19A623EFCF21}" srcOrd="3" destOrd="0" presId="urn:microsoft.com/office/officeart/2005/8/layout/gear1"/>
    <dgm:cxn modelId="{CBD384DA-EDE4-401C-BB2E-B964A7A44BD6}" type="presOf" srcId="{5B741185-075E-4C56-B028-041A2500CD53}" destId="{66C88FA9-B3D4-41E6-97A0-8EEBF9012F10}" srcOrd="1" destOrd="0" presId="urn:microsoft.com/office/officeart/2005/8/layout/gear1"/>
    <dgm:cxn modelId="{0171B3A0-D0EA-455A-9C14-34936358B7EF}" type="presOf" srcId="{57EFC173-1EA3-410F-9C3D-383068A0DE34}" destId="{2AE7EDF9-D7A2-44EF-9881-6CB4BD86F994}" srcOrd="0" destOrd="0" presId="urn:microsoft.com/office/officeart/2005/8/layout/gear1"/>
    <dgm:cxn modelId="{86233B92-9EEC-4DA4-B179-F1F608E58EA4}" type="presOf" srcId="{CC50F55B-1F1D-448A-A137-C44CB7E48F55}" destId="{C9DF248D-3BEF-43A8-B337-8DA80EDF7E97}" srcOrd="0" destOrd="0" presId="urn:microsoft.com/office/officeart/2005/8/layout/gear1"/>
    <dgm:cxn modelId="{584EAA1E-4D7A-40DC-94F1-0A10CDF85935}" type="presOf" srcId="{5B741185-075E-4C56-B028-041A2500CD53}" destId="{FFA29FC8-78C9-4571-8ECE-FEC6BAD66277}" srcOrd="0" destOrd="0" presId="urn:microsoft.com/office/officeart/2005/8/layout/gear1"/>
    <dgm:cxn modelId="{62FC69DB-799D-4C4B-86EE-B2265265D764}" type="presOf" srcId="{BBFB7736-2477-4E34-94AC-86845A53BC73}" destId="{B841569C-FAC4-4DC6-A5A4-8EDB5D3F11FB}" srcOrd="0" destOrd="0" presId="urn:microsoft.com/office/officeart/2005/8/layout/gear1"/>
    <dgm:cxn modelId="{3650E669-F1E7-4206-AA4B-D3F8F4C659C6}" srcId="{F5EC9E64-EA6F-4FFE-8357-83CEBDE341CD}" destId="{5B741185-075E-4C56-B028-041A2500CD53}" srcOrd="2" destOrd="0" parTransId="{699A1392-D27F-4676-92F3-E191B94DFE39}" sibTransId="{3D4BFE0B-2BD3-4E87-9E0D-E71A318D85C6}"/>
    <dgm:cxn modelId="{034F74C1-F0F8-4487-B529-412D1D8CDCFB}" type="presOf" srcId="{BBFB7736-2477-4E34-94AC-86845A53BC73}" destId="{BFF89179-DC1C-4705-BCC4-573CC833B55C}" srcOrd="1" destOrd="0" presId="urn:microsoft.com/office/officeart/2005/8/layout/gear1"/>
    <dgm:cxn modelId="{DD879100-6094-46CA-B2A0-6FA7C3B809FE}" type="presOf" srcId="{CD899633-57B3-4F39-8B0A-FD956A81F73C}" destId="{D16AE834-DB9E-4AD3-8EF7-A5CF0A919E38}" srcOrd="0" destOrd="0" presId="urn:microsoft.com/office/officeart/2005/8/layout/gear1"/>
    <dgm:cxn modelId="{753DD9B9-3A10-4B69-B1C1-020D88FFDEF0}" srcId="{F5EC9E64-EA6F-4FFE-8357-83CEBDE341CD}" destId="{BBFB7736-2477-4E34-94AC-86845A53BC73}" srcOrd="1" destOrd="0" parTransId="{F7FE5AD8-8874-419A-8CF7-16AF7B9098A6}" sibTransId="{CC50F55B-1F1D-448A-A137-C44CB7E48F55}"/>
    <dgm:cxn modelId="{6E18C58A-2B07-46C6-A651-4011860B6CA5}" type="presOf" srcId="{CD899633-57B3-4F39-8B0A-FD956A81F73C}" destId="{97D74B4F-D664-40D6-BD0C-BEC6749D7FF5}" srcOrd="2" destOrd="0" presId="urn:microsoft.com/office/officeart/2005/8/layout/gear1"/>
    <dgm:cxn modelId="{CCAD06F1-E3DE-4E83-AE65-804173587D22}" type="presOf" srcId="{5B741185-075E-4C56-B028-041A2500CD53}" destId="{4CA1D923-A7F5-4B8F-B78D-F377B3847D56}" srcOrd="2" destOrd="0" presId="urn:microsoft.com/office/officeart/2005/8/layout/gear1"/>
    <dgm:cxn modelId="{AA915F71-49E3-4DAE-AA54-4357F444D689}" type="presOf" srcId="{3D4BFE0B-2BD3-4E87-9E0D-E71A318D85C6}" destId="{15AD0B3B-9C5F-497A-9018-8E87576C39CC}" srcOrd="0" destOrd="0" presId="urn:microsoft.com/office/officeart/2005/8/layout/gear1"/>
    <dgm:cxn modelId="{D310E70A-0E70-4698-AC34-B641E5EE6021}" srcId="{F5EC9E64-EA6F-4FFE-8357-83CEBDE341CD}" destId="{CD899633-57B3-4F39-8B0A-FD956A81F73C}" srcOrd="0" destOrd="0" parTransId="{CD87F406-32F4-49F2-BE8F-D63204D16EC7}" sibTransId="{57EFC173-1EA3-410F-9C3D-383068A0DE34}"/>
    <dgm:cxn modelId="{17012085-022C-4963-AEC0-B5716AC82C54}" type="presParOf" srcId="{51368D82-B303-4276-A6D7-425B6B335696}" destId="{D16AE834-DB9E-4AD3-8EF7-A5CF0A919E38}" srcOrd="0" destOrd="0" presId="urn:microsoft.com/office/officeart/2005/8/layout/gear1"/>
    <dgm:cxn modelId="{467BCC7A-F0DD-4027-A231-BCFBD3A65EDB}" type="presParOf" srcId="{51368D82-B303-4276-A6D7-425B6B335696}" destId="{AD066F33-5EA6-4F71-BB62-5BCA24455AAD}" srcOrd="1" destOrd="0" presId="urn:microsoft.com/office/officeart/2005/8/layout/gear1"/>
    <dgm:cxn modelId="{394700B3-052A-48DF-A1DC-83F3F5B34B15}" type="presParOf" srcId="{51368D82-B303-4276-A6D7-425B6B335696}" destId="{97D74B4F-D664-40D6-BD0C-BEC6749D7FF5}" srcOrd="2" destOrd="0" presId="urn:microsoft.com/office/officeart/2005/8/layout/gear1"/>
    <dgm:cxn modelId="{85CDA657-15AE-426D-B40F-AA4DC87138E5}" type="presParOf" srcId="{51368D82-B303-4276-A6D7-425B6B335696}" destId="{B841569C-FAC4-4DC6-A5A4-8EDB5D3F11FB}" srcOrd="3" destOrd="0" presId="urn:microsoft.com/office/officeart/2005/8/layout/gear1"/>
    <dgm:cxn modelId="{7B3FA2FB-0E49-4A52-9BDF-7CCB4DD3689D}" type="presParOf" srcId="{51368D82-B303-4276-A6D7-425B6B335696}" destId="{BFF89179-DC1C-4705-BCC4-573CC833B55C}" srcOrd="4" destOrd="0" presId="urn:microsoft.com/office/officeart/2005/8/layout/gear1"/>
    <dgm:cxn modelId="{98BF7E5C-60E6-4CB9-B5F5-9CC60F9BF33A}" type="presParOf" srcId="{51368D82-B303-4276-A6D7-425B6B335696}" destId="{4DED7E78-5E0B-45B9-8DDE-AE91C898BA93}" srcOrd="5" destOrd="0" presId="urn:microsoft.com/office/officeart/2005/8/layout/gear1"/>
    <dgm:cxn modelId="{81D62D7D-4D1C-4879-8AF9-E3940BB655D6}" type="presParOf" srcId="{51368D82-B303-4276-A6D7-425B6B335696}" destId="{FFA29FC8-78C9-4571-8ECE-FEC6BAD66277}" srcOrd="6" destOrd="0" presId="urn:microsoft.com/office/officeart/2005/8/layout/gear1"/>
    <dgm:cxn modelId="{60205A88-DD9C-48BE-A7D0-9A6062D5DC54}" type="presParOf" srcId="{51368D82-B303-4276-A6D7-425B6B335696}" destId="{66C88FA9-B3D4-41E6-97A0-8EEBF9012F10}" srcOrd="7" destOrd="0" presId="urn:microsoft.com/office/officeart/2005/8/layout/gear1"/>
    <dgm:cxn modelId="{A8BC3DEE-BEC3-46E9-9354-7AE47DA79524}" type="presParOf" srcId="{51368D82-B303-4276-A6D7-425B6B335696}" destId="{4CA1D923-A7F5-4B8F-B78D-F377B3847D56}" srcOrd="8" destOrd="0" presId="urn:microsoft.com/office/officeart/2005/8/layout/gear1"/>
    <dgm:cxn modelId="{BCFBA12D-0D6E-4B80-8693-0AFA0E56BDF8}" type="presParOf" srcId="{51368D82-B303-4276-A6D7-425B6B335696}" destId="{DBC6AC78-7137-4BA3-8CB4-19A623EFCF21}" srcOrd="9" destOrd="0" presId="urn:microsoft.com/office/officeart/2005/8/layout/gear1"/>
    <dgm:cxn modelId="{12895CDB-1687-44FE-AADD-EA5B18935957}" type="presParOf" srcId="{51368D82-B303-4276-A6D7-425B6B335696}" destId="{2AE7EDF9-D7A2-44EF-9881-6CB4BD86F994}" srcOrd="10" destOrd="0" presId="urn:microsoft.com/office/officeart/2005/8/layout/gear1"/>
    <dgm:cxn modelId="{A362575C-9CCD-4824-9760-40D71BB363C1}" type="presParOf" srcId="{51368D82-B303-4276-A6D7-425B6B335696}" destId="{C9DF248D-3BEF-43A8-B337-8DA80EDF7E97}" srcOrd="11" destOrd="0" presId="urn:microsoft.com/office/officeart/2005/8/layout/gear1"/>
    <dgm:cxn modelId="{D8F17789-A18C-4FA1-AB63-DF476AC7CDE0}" type="presParOf" srcId="{51368D82-B303-4276-A6D7-425B6B335696}" destId="{15AD0B3B-9C5F-497A-9018-8E87576C39C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C6E484-9111-45AE-9D6C-B7EFF86E8706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>
              <a:latin typeface="Gill Sans Ultra Bold" pitchFamily="34" charset="-18"/>
              <a:hlinkClick xmlns:r="http://schemas.openxmlformats.org/officeDocument/2006/relationships" r:id="" action="ppaction://hlinksldjump"/>
            </a:rPr>
            <a:t>3</a:t>
          </a:r>
          <a:endParaRPr lang="cs-CZ" sz="4700" kern="1200" dirty="0">
            <a:latin typeface="Gill Sans Ultra Bold" pitchFamily="34" charset="-18"/>
          </a:endParaRPr>
        </a:p>
      </dsp:txBody>
      <dsp:txXfrm>
        <a:off x="2844800" y="1828800"/>
        <a:ext cx="2235200" cy="2235200"/>
      </dsp:txXfrm>
    </dsp:sp>
    <dsp:sp modelId="{33A6DFDC-F9C0-44B4-8B82-86BF2D41FF7B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7936"/>
                <a:satOff val="-2012"/>
                <a:lumOff val="1284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>
              <a:latin typeface="Gill Sans Ultra Bold" pitchFamily="34" charset="-18"/>
              <a:hlinkClick xmlns:r="http://schemas.openxmlformats.org/officeDocument/2006/relationships" r:id="" action="ppaction://hlinksldjump"/>
            </a:rPr>
            <a:t>2</a:t>
          </a:r>
          <a:endParaRPr lang="cs-CZ" sz="4700" kern="1200" dirty="0">
            <a:latin typeface="Gill Sans Ultra Bold" pitchFamily="34" charset="-18"/>
          </a:endParaRPr>
        </a:p>
      </dsp:txBody>
      <dsp:txXfrm>
        <a:off x="1544320" y="1300480"/>
        <a:ext cx="1625600" cy="1625600"/>
      </dsp:txXfrm>
    </dsp:sp>
    <dsp:sp modelId="{1BC8E60F-A035-4B07-ABAC-F6522FEB96AD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>
              <a:latin typeface="Gill Sans Ultra Bold" pitchFamily="34" charset="-18"/>
              <a:hlinkClick xmlns:r="http://schemas.openxmlformats.org/officeDocument/2006/relationships" r:id="" action="ppaction://hlinksldjump"/>
            </a:rPr>
            <a:t>1</a:t>
          </a:r>
          <a:endParaRPr lang="cs-CZ" sz="4700" kern="1200" dirty="0">
            <a:latin typeface="Gill Sans Ultra Bold" pitchFamily="34" charset="-18"/>
          </a:endParaRPr>
        </a:p>
      </dsp:txBody>
      <dsp:txXfrm>
        <a:off x="2804160" y="528320"/>
        <a:ext cx="894080" cy="894080"/>
      </dsp:txXfrm>
    </dsp:sp>
    <dsp:sp modelId="{E888E416-DD0D-4A5E-9399-72850AF15A95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112C90-2671-4B89-B79F-B5DB1E68098E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shade val="90000"/>
                <a:hueOff val="-17925"/>
                <a:satOff val="-2104"/>
                <a:lumOff val="11505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17925"/>
                <a:satOff val="-2104"/>
                <a:lumOff val="11505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17925"/>
                <a:satOff val="-2104"/>
                <a:lumOff val="115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446562-117D-4E34-9446-5FD86BCC88E5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shade val="90000"/>
                <a:hueOff val="-35851"/>
                <a:satOff val="-4207"/>
                <a:lumOff val="23011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35851"/>
                <a:satOff val="-4207"/>
                <a:lumOff val="23011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35851"/>
                <a:satOff val="-4207"/>
                <a:lumOff val="230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8A728E-BAB5-4A77-ADF0-02225EE5B3D3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>
              <a:latin typeface="Gill Sans Ultra Bold" pitchFamily="34" charset="-18"/>
              <a:hlinkClick xmlns:r="http://schemas.openxmlformats.org/officeDocument/2006/relationships" r:id="" action="ppaction://hlinksldjump"/>
            </a:rPr>
            <a:t>3</a:t>
          </a:r>
          <a:endParaRPr lang="cs-CZ" sz="4700" kern="1200" dirty="0">
            <a:latin typeface="Gill Sans Ultra Bold" pitchFamily="34" charset="-18"/>
          </a:endParaRPr>
        </a:p>
      </dsp:txBody>
      <dsp:txXfrm>
        <a:off x="2844800" y="1828800"/>
        <a:ext cx="2235200" cy="2235200"/>
      </dsp:txXfrm>
    </dsp:sp>
    <dsp:sp modelId="{BAF8020A-6F4F-4DA9-B8C2-61A0F216191E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gradFill rotWithShape="0">
          <a:gsLst>
            <a:gs pos="0">
              <a:schemeClr val="accent3">
                <a:shade val="50000"/>
                <a:hueOff val="178370"/>
                <a:satOff val="-2846"/>
                <a:lumOff val="2740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8370"/>
                <a:satOff val="-2846"/>
                <a:lumOff val="2740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8370"/>
                <a:satOff val="-2846"/>
                <a:lumOff val="27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>
              <a:latin typeface="Gill Sans Ultra Bold" pitchFamily="34" charset="-18"/>
              <a:hlinkClick xmlns:r="http://schemas.openxmlformats.org/officeDocument/2006/relationships" r:id="" action="ppaction://hlinksldjump"/>
            </a:rPr>
            <a:t>2</a:t>
          </a:r>
          <a:endParaRPr lang="cs-CZ" sz="4700" kern="1200" dirty="0">
            <a:latin typeface="Gill Sans Ultra Bold" pitchFamily="34" charset="-18"/>
          </a:endParaRPr>
        </a:p>
      </dsp:txBody>
      <dsp:txXfrm>
        <a:off x="1544320" y="1300480"/>
        <a:ext cx="1625600" cy="1625600"/>
      </dsp:txXfrm>
    </dsp:sp>
    <dsp:sp modelId="{5593168E-93E0-4217-9C15-9335C266168A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gradFill rotWithShape="0">
          <a:gsLst>
            <a:gs pos="0">
              <a:schemeClr val="accent3">
                <a:shade val="50000"/>
                <a:hueOff val="178370"/>
                <a:satOff val="-2846"/>
                <a:lumOff val="2740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8370"/>
                <a:satOff val="-2846"/>
                <a:lumOff val="2740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8370"/>
                <a:satOff val="-2846"/>
                <a:lumOff val="27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>
              <a:latin typeface="Gill Sans Ultra Bold" pitchFamily="34" charset="-18"/>
              <a:hlinkClick xmlns:r="http://schemas.openxmlformats.org/officeDocument/2006/relationships" r:id="" action="ppaction://hlinksldjump"/>
            </a:rPr>
            <a:t>1</a:t>
          </a:r>
          <a:endParaRPr lang="cs-CZ" sz="4700" kern="1200" dirty="0">
            <a:latin typeface="Gill Sans Ultra Bold" pitchFamily="34" charset="-18"/>
          </a:endParaRPr>
        </a:p>
      </dsp:txBody>
      <dsp:txXfrm>
        <a:off x="2804160" y="528320"/>
        <a:ext cx="894080" cy="894080"/>
      </dsp:txXfrm>
    </dsp:sp>
    <dsp:sp modelId="{306D271F-8A96-46D2-9DF7-C6F8232E6BDA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DDDC00-3E49-4A06-A58D-EA5E3268B593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shade val="90000"/>
            <a:hueOff val="186893"/>
            <a:satOff val="-4005"/>
            <a:lumOff val="205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BF1DB9-9D12-45DB-B3D0-414C1E7DF0FC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shade val="90000"/>
            <a:hueOff val="186893"/>
            <a:satOff val="-4005"/>
            <a:lumOff val="205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57BC0B-4744-4CD7-840F-0F7DE150A6D2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>
              <a:latin typeface="Gill Sans Ultra Bold" pitchFamily="34" charset="-18"/>
              <a:hlinkClick xmlns:r="http://schemas.openxmlformats.org/officeDocument/2006/relationships" r:id="" action="ppaction://hlinksldjump"/>
            </a:rPr>
            <a:t>3</a:t>
          </a:r>
          <a:endParaRPr lang="cs-CZ" sz="4700" kern="1200" dirty="0">
            <a:latin typeface="Gill Sans Ultra Bold" pitchFamily="34" charset="-18"/>
          </a:endParaRPr>
        </a:p>
      </dsp:txBody>
      <dsp:txXfrm>
        <a:off x="2844800" y="1828800"/>
        <a:ext cx="2235200" cy="2235200"/>
      </dsp:txXfrm>
    </dsp:sp>
    <dsp:sp modelId="{A576662C-873F-4036-BB6E-775095DEAED1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>
              <a:latin typeface="Gill Sans Ultra Bold" pitchFamily="34" charset="-18"/>
              <a:hlinkClick xmlns:r="http://schemas.openxmlformats.org/officeDocument/2006/relationships" r:id="" action="ppaction://hlinksldjump"/>
            </a:rPr>
            <a:t>2</a:t>
          </a:r>
          <a:endParaRPr lang="cs-CZ" sz="4700" kern="1200" dirty="0">
            <a:latin typeface="Gill Sans Ultra Bold" pitchFamily="34" charset="-18"/>
          </a:endParaRPr>
        </a:p>
      </dsp:txBody>
      <dsp:txXfrm>
        <a:off x="1544320" y="1300480"/>
        <a:ext cx="1625600" cy="1625600"/>
      </dsp:txXfrm>
    </dsp:sp>
    <dsp:sp modelId="{BF7AAAC9-F83F-4202-85AF-B87A8FC3E8DE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>
              <a:latin typeface="Gill Sans Ultra Bold" pitchFamily="34" charset="-18"/>
              <a:hlinkClick xmlns:r="http://schemas.openxmlformats.org/officeDocument/2006/relationships" r:id="" action="ppaction://hlinksldjump"/>
            </a:rPr>
            <a:t>1</a:t>
          </a:r>
          <a:endParaRPr lang="cs-CZ" sz="4700" kern="1200" dirty="0">
            <a:latin typeface="Gill Sans Ultra Bold" pitchFamily="34" charset="-18"/>
          </a:endParaRPr>
        </a:p>
      </dsp:txBody>
      <dsp:txXfrm>
        <a:off x="2804160" y="528320"/>
        <a:ext cx="894080" cy="894080"/>
      </dsp:txXfrm>
    </dsp:sp>
    <dsp:sp modelId="{FA39D010-8BD6-40BC-BDFE-516DC6849CAF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383FD9-20FA-4EEE-8465-1AF8C21684F1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250074"/>
            <a:satOff val="-4618"/>
            <a:lumOff val="2141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CF3A76-4EE2-45FF-B45C-50F0134BFD04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250074"/>
            <a:satOff val="-4618"/>
            <a:lumOff val="2141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457238-BAB9-47FB-B585-5443CF7CE0A2}">
      <dsp:nvSpPr>
        <dsp:cNvPr id="0" name=""/>
        <dsp:cNvSpPr/>
      </dsp:nvSpPr>
      <dsp:spPr>
        <a:xfrm>
          <a:off x="2971570" y="2184544"/>
          <a:ext cx="2285016" cy="2304253"/>
        </a:xfrm>
        <a:prstGeom prst="gear9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>
              <a:latin typeface="Gill Sans Ultra Bold" pitchFamily="34" charset="-18"/>
              <a:hlinkClick xmlns:r="http://schemas.openxmlformats.org/officeDocument/2006/relationships" r:id="" action="ppaction://hlinksldjump"/>
            </a:rPr>
            <a:t>3</a:t>
          </a:r>
          <a:endParaRPr lang="cs-CZ" sz="4700" kern="1200" dirty="0">
            <a:latin typeface="Gill Sans Ultra Bold" pitchFamily="34" charset="-18"/>
          </a:endParaRPr>
        </a:p>
      </dsp:txBody>
      <dsp:txXfrm>
        <a:off x="2971570" y="2184544"/>
        <a:ext cx="2285016" cy="2304253"/>
      </dsp:txXfrm>
    </dsp:sp>
    <dsp:sp modelId="{E649DC96-1496-4347-B31F-B55D463429C3}">
      <dsp:nvSpPr>
        <dsp:cNvPr id="0" name=""/>
        <dsp:cNvSpPr/>
      </dsp:nvSpPr>
      <dsp:spPr>
        <a:xfrm>
          <a:off x="2088239" y="792091"/>
          <a:ext cx="1814601" cy="1814601"/>
        </a:xfrm>
        <a:prstGeom prst="gear6">
          <a:avLst/>
        </a:prstGeom>
        <a:gradFill rotWithShape="0">
          <a:gsLst>
            <a:gs pos="0">
              <a:schemeClr val="accent6">
                <a:shade val="50000"/>
                <a:hueOff val="-307796"/>
                <a:satOff val="20520"/>
                <a:lumOff val="2679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07796"/>
                <a:satOff val="20520"/>
                <a:lumOff val="2679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07796"/>
                <a:satOff val="20520"/>
                <a:lumOff val="267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>
              <a:latin typeface="Gill Sans Ultra Bold" pitchFamily="34" charset="-18"/>
              <a:hlinkClick xmlns:r="http://schemas.openxmlformats.org/officeDocument/2006/relationships" r:id="" action="ppaction://hlinksldjump"/>
            </a:rPr>
            <a:t>2</a:t>
          </a:r>
          <a:endParaRPr lang="cs-CZ" sz="4700" kern="1200" dirty="0">
            <a:latin typeface="Gill Sans Ultra Bold" pitchFamily="34" charset="-18"/>
          </a:endParaRPr>
        </a:p>
      </dsp:txBody>
      <dsp:txXfrm>
        <a:off x="2088239" y="792091"/>
        <a:ext cx="1814601" cy="1814601"/>
      </dsp:txXfrm>
    </dsp:sp>
    <dsp:sp modelId="{8590425B-D301-4AC7-91F2-38F922CCD21A}">
      <dsp:nvSpPr>
        <dsp:cNvPr id="0" name=""/>
        <dsp:cNvSpPr/>
      </dsp:nvSpPr>
      <dsp:spPr>
        <a:xfrm rot="20700000">
          <a:off x="3944206" y="199791"/>
          <a:ext cx="1777939" cy="1777939"/>
        </a:xfrm>
        <a:prstGeom prst="gear6">
          <a:avLst/>
        </a:prstGeom>
        <a:gradFill rotWithShape="0">
          <a:gsLst>
            <a:gs pos="0">
              <a:schemeClr val="accent6">
                <a:shade val="50000"/>
                <a:hueOff val="-307796"/>
                <a:satOff val="20520"/>
                <a:lumOff val="2679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07796"/>
                <a:satOff val="20520"/>
                <a:lumOff val="2679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07796"/>
                <a:satOff val="20520"/>
                <a:lumOff val="267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>
              <a:latin typeface="Gill Sans Ultra Bold" pitchFamily="34" charset="-18"/>
              <a:hlinkClick xmlns:r="http://schemas.openxmlformats.org/officeDocument/2006/relationships" r:id="" action="ppaction://hlinksldjump"/>
            </a:rPr>
            <a:t>1</a:t>
          </a:r>
          <a:endParaRPr lang="cs-CZ" sz="4700" kern="1200" dirty="0">
            <a:latin typeface="Gill Sans Ultra Bold" pitchFamily="34" charset="-18"/>
          </a:endParaRPr>
        </a:p>
      </dsp:txBody>
      <dsp:txXfrm>
        <a:off x="4334160" y="589745"/>
        <a:ext cx="998030" cy="998030"/>
      </dsp:txXfrm>
    </dsp:sp>
    <dsp:sp modelId="{F6EAC3AD-5192-4CE2-83B3-44CE49DA5B14}">
      <dsp:nvSpPr>
        <dsp:cNvPr id="0" name=""/>
        <dsp:cNvSpPr/>
      </dsp:nvSpPr>
      <dsp:spPr>
        <a:xfrm>
          <a:off x="2736293" y="1819483"/>
          <a:ext cx="3193698" cy="3193698"/>
        </a:xfrm>
        <a:prstGeom prst="circularArrow">
          <a:avLst>
            <a:gd name="adj1" fmla="val 4688"/>
            <a:gd name="adj2" fmla="val 299029"/>
            <a:gd name="adj3" fmla="val 2523790"/>
            <a:gd name="adj4" fmla="val 15844949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BC8F2C-28F0-4D5D-8456-C8FC64E4DE15}">
      <dsp:nvSpPr>
        <dsp:cNvPr id="0" name=""/>
        <dsp:cNvSpPr/>
      </dsp:nvSpPr>
      <dsp:spPr>
        <a:xfrm rot="18577938">
          <a:off x="1697525" y="833419"/>
          <a:ext cx="2320421" cy="232042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-321817"/>
            <a:satOff val="4375"/>
            <a:lumOff val="184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B730E5-9FB1-421F-BDDF-D43C3BF8241C}">
      <dsp:nvSpPr>
        <dsp:cNvPr id="0" name=""/>
        <dsp:cNvSpPr/>
      </dsp:nvSpPr>
      <dsp:spPr>
        <a:xfrm rot="1089521">
          <a:off x="3423896" y="-176506"/>
          <a:ext cx="2501881" cy="250188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-321817"/>
            <a:satOff val="4375"/>
            <a:lumOff val="184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6AE834-DB9E-4AD3-8EF7-A5CF0A919E38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>
              <a:latin typeface="Gill Sans Ultra Bold" pitchFamily="34" charset="-18"/>
              <a:hlinkClick xmlns:r="http://schemas.openxmlformats.org/officeDocument/2006/relationships" r:id="" action="ppaction://hlinksldjump"/>
            </a:rPr>
            <a:t>3</a:t>
          </a:r>
          <a:endParaRPr lang="cs-CZ" sz="4700" kern="1200" dirty="0">
            <a:latin typeface="Gill Sans Ultra Bold" pitchFamily="34" charset="-18"/>
          </a:endParaRPr>
        </a:p>
      </dsp:txBody>
      <dsp:txXfrm>
        <a:off x="2844800" y="1828800"/>
        <a:ext cx="2235200" cy="2235200"/>
      </dsp:txXfrm>
    </dsp:sp>
    <dsp:sp modelId="{B841569C-FAC4-4DC6-A5A4-8EDB5D3F11FB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gradFill rotWithShape="0">
          <a:gsLst>
            <a:gs pos="0">
              <a:schemeClr val="accent4">
                <a:shade val="50000"/>
                <a:hueOff val="-139622"/>
                <a:satOff val="-4225"/>
                <a:lumOff val="27741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39622"/>
                <a:satOff val="-4225"/>
                <a:lumOff val="27741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39622"/>
                <a:satOff val="-4225"/>
                <a:lumOff val="27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>
              <a:latin typeface="Gill Sans Ultra Bold" pitchFamily="34" charset="-18"/>
              <a:hlinkClick xmlns:r="http://schemas.openxmlformats.org/officeDocument/2006/relationships" r:id="" action="ppaction://hlinksldjump"/>
            </a:rPr>
            <a:t>2</a:t>
          </a:r>
          <a:endParaRPr lang="cs-CZ" sz="4700" kern="1200" dirty="0">
            <a:latin typeface="Gill Sans Ultra Bold" pitchFamily="34" charset="-18"/>
          </a:endParaRPr>
        </a:p>
      </dsp:txBody>
      <dsp:txXfrm>
        <a:off x="1544320" y="1300480"/>
        <a:ext cx="1625600" cy="1625600"/>
      </dsp:txXfrm>
    </dsp:sp>
    <dsp:sp modelId="{FFA29FC8-78C9-4571-8ECE-FEC6BAD66277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gradFill rotWithShape="0">
          <a:gsLst>
            <a:gs pos="0">
              <a:schemeClr val="accent4">
                <a:shade val="50000"/>
                <a:hueOff val="-139622"/>
                <a:satOff val="-4225"/>
                <a:lumOff val="27741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39622"/>
                <a:satOff val="-4225"/>
                <a:lumOff val="27741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39622"/>
                <a:satOff val="-4225"/>
                <a:lumOff val="27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>
              <a:latin typeface="Gill Sans Ultra Bold" pitchFamily="34" charset="-18"/>
              <a:hlinkClick xmlns:r="http://schemas.openxmlformats.org/officeDocument/2006/relationships" r:id="" action="ppaction://hlinksldjump"/>
            </a:rPr>
            <a:t>1</a:t>
          </a:r>
          <a:endParaRPr lang="cs-CZ" sz="4700" kern="1200" dirty="0">
            <a:latin typeface="Gill Sans Ultra Bold" pitchFamily="34" charset="-18"/>
          </a:endParaRPr>
        </a:p>
      </dsp:txBody>
      <dsp:txXfrm>
        <a:off x="2804160" y="528320"/>
        <a:ext cx="894080" cy="894080"/>
      </dsp:txXfrm>
    </dsp:sp>
    <dsp:sp modelId="{2AE7EDF9-D7A2-44EF-9881-6CB4BD86F994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DF248D-3BEF-43A8-B337-8DA80EDF7E97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shade val="90000"/>
                <a:hueOff val="-145046"/>
                <a:satOff val="-3953"/>
                <a:lumOff val="21367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-145046"/>
                <a:satOff val="-3953"/>
                <a:lumOff val="21367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-145046"/>
                <a:satOff val="-3953"/>
                <a:lumOff val="213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AD0B3B-9C5F-497A-9018-8E87576C39CC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shade val="90000"/>
                <a:hueOff val="-145046"/>
                <a:satOff val="-3953"/>
                <a:lumOff val="21367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-145046"/>
                <a:satOff val="-3953"/>
                <a:lumOff val="21367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-145046"/>
                <a:satOff val="-3953"/>
                <a:lumOff val="213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4B218-AC2B-4AB6-93CB-0D24820B0AC4}" type="datetimeFigureOut">
              <a:rPr lang="cs-CZ" smtClean="0"/>
              <a:pPr/>
              <a:t>6.5.2014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A8977-7268-4418-9937-1519ACE6D79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A8977-7268-4418-9937-1519ACE6D79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A8977-7268-4418-9937-1519ACE6D79C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ADED-8B3B-4129-8578-EAEB3F9205D2}" type="datetimeFigureOut">
              <a:rPr lang="cs-CZ" smtClean="0"/>
              <a:pPr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C3A-1EB1-4E2E-AECB-A59EBDC1C2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ADED-8B3B-4129-8578-EAEB3F9205D2}" type="datetimeFigureOut">
              <a:rPr lang="cs-CZ" smtClean="0"/>
              <a:pPr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C3A-1EB1-4E2E-AECB-A59EBDC1C2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ADED-8B3B-4129-8578-EAEB3F9205D2}" type="datetimeFigureOut">
              <a:rPr lang="cs-CZ" smtClean="0"/>
              <a:pPr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C3A-1EB1-4E2E-AECB-A59EBDC1C2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ADED-8B3B-4129-8578-EAEB3F9205D2}" type="datetimeFigureOut">
              <a:rPr lang="cs-CZ" smtClean="0"/>
              <a:pPr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C3A-1EB1-4E2E-AECB-A59EBDC1C2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ADED-8B3B-4129-8578-EAEB3F9205D2}" type="datetimeFigureOut">
              <a:rPr lang="cs-CZ" smtClean="0"/>
              <a:pPr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C3A-1EB1-4E2E-AECB-A59EBDC1C2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ADED-8B3B-4129-8578-EAEB3F9205D2}" type="datetimeFigureOut">
              <a:rPr lang="cs-CZ" smtClean="0"/>
              <a:pPr/>
              <a:t>6.5.2014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C3A-1EB1-4E2E-AECB-A59EBDC1C2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ADED-8B3B-4129-8578-EAEB3F9205D2}" type="datetimeFigureOut">
              <a:rPr lang="cs-CZ" smtClean="0"/>
              <a:pPr/>
              <a:t>6.5.2014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C3A-1EB1-4E2E-AECB-A59EBDC1C2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ADED-8B3B-4129-8578-EAEB3F9205D2}" type="datetimeFigureOut">
              <a:rPr lang="cs-CZ" smtClean="0"/>
              <a:pPr/>
              <a:t>6.5.2014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C3A-1EB1-4E2E-AECB-A59EBDC1C2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ADED-8B3B-4129-8578-EAEB3F9205D2}" type="datetimeFigureOut">
              <a:rPr lang="cs-CZ" smtClean="0"/>
              <a:pPr/>
              <a:t>6.5.2014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C3A-1EB1-4E2E-AECB-A59EBDC1C2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ADED-8B3B-4129-8578-EAEB3F9205D2}" type="datetimeFigureOut">
              <a:rPr lang="cs-CZ" smtClean="0"/>
              <a:pPr/>
              <a:t>6.5.2014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C3A-1EB1-4E2E-AECB-A59EBDC1C2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ADED-8B3B-4129-8578-EAEB3F9205D2}" type="datetimeFigureOut">
              <a:rPr lang="cs-CZ" smtClean="0"/>
              <a:pPr/>
              <a:t>6.5.2014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C3A-1EB1-4E2E-AECB-A59EBDC1C2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0ADED-8B3B-4129-8578-EAEB3F9205D2}" type="datetimeFigureOut">
              <a:rPr lang="cs-CZ" smtClean="0"/>
              <a:pPr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F2C3A-1EB1-4E2E-AECB-A59EBDC1C23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hlinkClick r:id="rId3" action="ppaction://hlinksldjump"/>
          </p:cNvPr>
          <p:cNvSpPr txBox="1"/>
          <p:nvPr/>
        </p:nvSpPr>
        <p:spPr>
          <a:xfrm>
            <a:off x="251520" y="6021288"/>
            <a:ext cx="4320480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dirty="0" smtClean="0">
                <a:latin typeface="Gill Sans Ultra Bold" pitchFamily="34" charset="-18"/>
              </a:rPr>
              <a:t>Pokusit se o zvládnutí kvízu</a:t>
            </a:r>
            <a:endParaRPr lang="cs-CZ" dirty="0">
              <a:latin typeface="Gill Sans Ultra Bold" pitchFamily="34" charset="-1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908720"/>
            <a:ext cx="7524328" cy="187220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Gill Sans Ultra Bold" pitchFamily="34" charset="-18"/>
              </a:rPr>
              <a:t>Vznik sazí není typický pro spalování:</a:t>
            </a:r>
            <a:endParaRPr lang="cs-CZ" dirty="0">
              <a:latin typeface="Gill Sans Ultra Bold" pitchFamily="34" charset="-18"/>
            </a:endParaRPr>
          </a:p>
        </p:txBody>
      </p:sp>
      <p:sp>
        <p:nvSpPr>
          <p:cNvPr id="6" name="TextovéPole 5">
            <a:hlinkClick r:id="rId2" action="ppaction://hlinksldjump"/>
          </p:cNvPr>
          <p:cNvSpPr txBox="1"/>
          <p:nvPr/>
        </p:nvSpPr>
        <p:spPr>
          <a:xfrm>
            <a:off x="827584" y="3501008"/>
            <a:ext cx="3888432" cy="86409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800" dirty="0" err="1" smtClean="0">
                <a:solidFill>
                  <a:schemeClr val="bg1"/>
                </a:solidFill>
                <a:latin typeface="Gill Sans Ultra Bold" pitchFamily="34" charset="-18"/>
              </a:rPr>
              <a:t>alkanů</a:t>
            </a:r>
            <a:endParaRPr lang="cs-CZ" sz="28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7" name="TextovéPole 6">
            <a:hlinkClick r:id="rId3" action="ppaction://hlinksldjump"/>
          </p:cNvPr>
          <p:cNvSpPr txBox="1"/>
          <p:nvPr/>
        </p:nvSpPr>
        <p:spPr>
          <a:xfrm>
            <a:off x="4860032" y="3501008"/>
            <a:ext cx="3888432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800" dirty="0" smtClean="0">
                <a:solidFill>
                  <a:schemeClr val="bg1"/>
                </a:solidFill>
                <a:latin typeface="Gill Sans Ultra Bold" pitchFamily="34" charset="-18"/>
              </a:rPr>
              <a:t>alkenů</a:t>
            </a:r>
            <a:endParaRPr lang="cs-CZ" sz="28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8" name="TextovéPole 7">
            <a:hlinkClick r:id="rId3" action="ppaction://hlinksldjump"/>
          </p:cNvPr>
          <p:cNvSpPr txBox="1"/>
          <p:nvPr/>
        </p:nvSpPr>
        <p:spPr>
          <a:xfrm>
            <a:off x="4860032" y="4509120"/>
            <a:ext cx="3888432" cy="86409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800" dirty="0" smtClean="0">
                <a:solidFill>
                  <a:schemeClr val="bg1"/>
                </a:solidFill>
                <a:latin typeface="Gill Sans Ultra Bold" pitchFamily="34" charset="-18"/>
              </a:rPr>
              <a:t>aromátů</a:t>
            </a:r>
            <a:endParaRPr lang="cs-CZ" sz="28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9" name="TextovéPole 8">
            <a:hlinkClick r:id="rId3" action="ppaction://hlinksldjump"/>
          </p:cNvPr>
          <p:cNvSpPr txBox="1"/>
          <p:nvPr/>
        </p:nvSpPr>
        <p:spPr>
          <a:xfrm>
            <a:off x="827584" y="4509120"/>
            <a:ext cx="3888432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800" dirty="0" err="1" smtClean="0">
                <a:solidFill>
                  <a:schemeClr val="bg1"/>
                </a:solidFill>
                <a:latin typeface="Gill Sans Ultra Bold" pitchFamily="34" charset="-18"/>
              </a:rPr>
              <a:t>alkynů</a:t>
            </a:r>
            <a:endParaRPr lang="cs-CZ" sz="28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323528" y="692696"/>
            <a:ext cx="1625600" cy="1625600"/>
            <a:chOff x="1544320" y="1300480"/>
            <a:chExt cx="1625600" cy="1625600"/>
          </a:xfrm>
        </p:grpSpPr>
        <p:sp>
          <p:nvSpPr>
            <p:cNvPr id="11" name=" 3"/>
            <p:cNvSpPr/>
            <p:nvPr/>
          </p:nvSpPr>
          <p:spPr>
            <a:xfrm>
              <a:off x="1544320" y="1300480"/>
              <a:ext cx="1625600" cy="1625600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178370"/>
                <a:satOff val="-2846"/>
                <a:lumOff val="27405"/>
                <a:alphaOff val="0"/>
              </a:schemeClr>
            </a:fillRef>
            <a:effectRef idx="0">
              <a:schemeClr val="accent3">
                <a:shade val="50000"/>
                <a:hueOff val="178370"/>
                <a:satOff val="-2846"/>
                <a:lumOff val="2740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 4"/>
            <p:cNvSpPr/>
            <p:nvPr/>
          </p:nvSpPr>
          <p:spPr>
            <a:xfrm>
              <a:off x="1953569" y="1712204"/>
              <a:ext cx="807102" cy="802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690" tIns="59690" rIns="59690" bIns="59690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4700" kern="1200" dirty="0" smtClean="0">
                  <a:latin typeface="Gill Sans Ultra Bold" pitchFamily="34" charset="-18"/>
                </a:rPr>
                <a:t>2</a:t>
              </a:r>
              <a:endParaRPr lang="cs-CZ" sz="4700" kern="1200" dirty="0">
                <a:latin typeface="Gill Sans Ultra Bold" pitchFamily="34" charset="-18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251520" y="1484784"/>
            <a:ext cx="1656184" cy="1659136"/>
            <a:chOff x="2844800" y="1828800"/>
            <a:chExt cx="2235200" cy="2235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690" tIns="59690" rIns="59690" bIns="59690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4700" kern="1200" dirty="0" smtClean="0">
                  <a:latin typeface="Gill Sans Ultra Bold" pitchFamily="34" charset="-18"/>
                </a:rPr>
                <a:t>3</a:t>
              </a:r>
              <a:endParaRPr lang="cs-CZ" sz="4700" kern="1200" dirty="0">
                <a:latin typeface="Gill Sans Ultra Bold" pitchFamily="34" charset="-18"/>
              </a:endParaRPr>
            </a:p>
          </p:txBody>
        </p:sp>
      </p:grpSp>
      <p:sp>
        <p:nvSpPr>
          <p:cNvPr id="6" name="Nadpis 1"/>
          <p:cNvSpPr txBox="1">
            <a:spLocks/>
          </p:cNvSpPr>
          <p:nvPr/>
        </p:nvSpPr>
        <p:spPr>
          <a:xfrm>
            <a:off x="683568" y="11247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Ultra Bold" pitchFamily="34" charset="-18"/>
                <a:ea typeface="+mj-ea"/>
                <a:cs typeface="+mj-cs"/>
              </a:rPr>
              <a:t>Fridrich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Ultra Bold" pitchFamily="34" charset="-18"/>
                <a:ea typeface="+mj-ea"/>
                <a:cs typeface="+mj-cs"/>
              </a:rPr>
              <a:t>Wöhler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Ultra Bold" pitchFamily="34" charset="-18"/>
                <a:ea typeface="+mj-ea"/>
                <a:cs typeface="+mj-cs"/>
              </a:rPr>
              <a:t> se proslavil</a:t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Ultra Bold" pitchFamily="34" charset="-18"/>
                <a:ea typeface="+mj-ea"/>
                <a:cs typeface="+mj-cs"/>
              </a:rPr>
            </a:b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Ultra Bold" pitchFamily="34" charset="-18"/>
                <a:ea typeface="+mj-ea"/>
                <a:cs typeface="+mj-cs"/>
              </a:rPr>
              <a:t> tím, že jako první syntetizoval organickou látku z látek anorganických. </a:t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Ultra Bold" pitchFamily="34" charset="-18"/>
                <a:ea typeface="+mj-ea"/>
                <a:cs typeface="+mj-cs"/>
              </a:rPr>
            </a:b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Ultra Bold" pitchFamily="34" charset="-18"/>
                <a:ea typeface="+mj-ea"/>
                <a:cs typeface="+mj-cs"/>
              </a:rPr>
              <a:t>Jednalo se o syntézu: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Ultra Bold" pitchFamily="34" charset="-18"/>
              <a:ea typeface="+mj-ea"/>
              <a:cs typeface="+mj-cs"/>
            </a:endParaRPr>
          </a:p>
        </p:txBody>
      </p:sp>
      <p:sp>
        <p:nvSpPr>
          <p:cNvPr id="7" name="TextovéPole 6">
            <a:hlinkClick r:id="rId2" action="ppaction://hlinksldjump"/>
          </p:cNvPr>
          <p:cNvSpPr txBox="1"/>
          <p:nvPr/>
        </p:nvSpPr>
        <p:spPr>
          <a:xfrm>
            <a:off x="827584" y="3501008"/>
            <a:ext cx="3888432" cy="86409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Močoviny z kyanatanu amonného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8" name="TextovéPole 7">
            <a:hlinkClick r:id="rId3" action="ppaction://hlinksldjump"/>
          </p:cNvPr>
          <p:cNvSpPr txBox="1"/>
          <p:nvPr/>
        </p:nvSpPr>
        <p:spPr>
          <a:xfrm>
            <a:off x="4860032" y="3501008"/>
            <a:ext cx="3888432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400" dirty="0" err="1" smtClean="0">
                <a:solidFill>
                  <a:schemeClr val="bg1"/>
                </a:solidFill>
                <a:latin typeface="Gill Sans Ultra Bold" pitchFamily="34" charset="-18"/>
              </a:rPr>
              <a:t>Biuretu</a:t>
            </a:r>
            <a:r>
              <a:rPr lang="cs-CZ" sz="2400" dirty="0" smtClean="0">
                <a:solidFill>
                  <a:schemeClr val="bg1"/>
                </a:solidFill>
                <a:latin typeface="Gill Sans Ultra Bold" pitchFamily="34" charset="-18"/>
              </a:rPr>
              <a:t> z močoviny</a:t>
            </a:r>
            <a:endParaRPr lang="cs-CZ" sz="24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9" name="TextovéPole 8">
            <a:hlinkClick r:id="rId3" action="ppaction://hlinksldjump"/>
          </p:cNvPr>
          <p:cNvSpPr txBox="1"/>
          <p:nvPr/>
        </p:nvSpPr>
        <p:spPr>
          <a:xfrm>
            <a:off x="4860032" y="4509120"/>
            <a:ext cx="3888432" cy="86409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Gill Sans Ultra Bold" pitchFamily="34" charset="-18"/>
              </a:rPr>
              <a:t>Chloroformu z </a:t>
            </a:r>
            <a:r>
              <a:rPr lang="cs-CZ" sz="2400" dirty="0" err="1" smtClean="0">
                <a:solidFill>
                  <a:schemeClr val="bg1"/>
                </a:solidFill>
                <a:latin typeface="Gill Sans Ultra Bold" pitchFamily="34" charset="-18"/>
              </a:rPr>
              <a:t>methanu</a:t>
            </a:r>
            <a:r>
              <a:rPr lang="cs-CZ" sz="2400" dirty="0" smtClean="0">
                <a:solidFill>
                  <a:schemeClr val="bg1"/>
                </a:solidFill>
                <a:latin typeface="Gill Sans Ultra Bold" pitchFamily="34" charset="-18"/>
              </a:rPr>
              <a:t> a chloru</a:t>
            </a:r>
            <a:endParaRPr lang="cs-CZ" sz="24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10" name="TextovéPole 9">
            <a:hlinkClick r:id="rId3" action="ppaction://hlinksldjump"/>
          </p:cNvPr>
          <p:cNvSpPr txBox="1"/>
          <p:nvPr/>
        </p:nvSpPr>
        <p:spPr>
          <a:xfrm>
            <a:off x="827584" y="4509120"/>
            <a:ext cx="3888432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Gill Sans Ultra Bold" pitchFamily="34" charset="-18"/>
              </a:rPr>
              <a:t>Glukosy z oxidu uhličitého</a:t>
            </a:r>
            <a:endParaRPr lang="cs-CZ" sz="24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ow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0856" y="260648"/>
            <a:ext cx="2701583" cy="659766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cs-CZ" sz="4800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-18"/>
              </a:rPr>
              <a:t>Výborně!</a:t>
            </a:r>
            <a:endParaRPr lang="cs-CZ" sz="4800" b="1" cap="all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Gill Sans Ultra Bold" pitchFamily="34" charset="-18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700808"/>
            <a:ext cx="58326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S tím </a:t>
            </a:r>
            <a:r>
              <a:rPr lang="cs-CZ" sz="3200" dirty="0" smtClean="0">
                <a:latin typeface="Gill Sans Ultra Bold" pitchFamily="34" charset="-18"/>
              </a:rPr>
              <a:t>doktorátem</a:t>
            </a:r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</a:t>
            </a:r>
          </a:p>
          <a:p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 to moc nevidíme, </a:t>
            </a:r>
          </a:p>
          <a:p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ale jako konstrukční </a:t>
            </a:r>
          </a:p>
          <a:p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        </a:t>
            </a:r>
            <a:r>
              <a:rPr lang="cs-CZ" sz="3200" dirty="0" smtClean="0">
                <a:latin typeface="Gill Sans Ultra Bold" pitchFamily="34" charset="-18"/>
              </a:rPr>
              <a:t>inženýr</a:t>
            </a:r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máš velké šance dostat se   </a:t>
            </a:r>
          </a:p>
          <a:p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   třeba i do </a:t>
            </a:r>
            <a:r>
              <a:rPr lang="cs-CZ" sz="3200" dirty="0" smtClean="0">
                <a:latin typeface="Gill Sans Ultra Bold" pitchFamily="34" charset="-18"/>
              </a:rPr>
              <a:t>vesmíru</a:t>
            </a:r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!</a:t>
            </a:r>
            <a:endParaRPr lang="cs-CZ" sz="3200" dirty="0">
              <a:solidFill>
                <a:schemeClr val="tx1">
                  <a:lumMod val="65000"/>
                  <a:lumOff val="35000"/>
                </a:schemeClr>
              </a:solidFill>
              <a:latin typeface="Gill Sans Ultra Bold" pitchFamily="34" charset="-18"/>
            </a:endParaRPr>
          </a:p>
        </p:txBody>
      </p:sp>
      <p:sp>
        <p:nvSpPr>
          <p:cNvPr id="5" name="TextovéPole 4">
            <a:hlinkClick r:id="rId3" action="ppaction://hlinksldjump"/>
          </p:cNvPr>
          <p:cNvSpPr txBox="1"/>
          <p:nvPr/>
        </p:nvSpPr>
        <p:spPr>
          <a:xfrm>
            <a:off x="683568" y="5661248"/>
            <a:ext cx="2952328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dirty="0" smtClean="0">
                <a:latin typeface="Gill Sans Ultra Bold" pitchFamily="34" charset="-18"/>
              </a:rPr>
              <a:t>Postoupit do dalšího </a:t>
            </a:r>
            <a:r>
              <a:rPr lang="cs-CZ" dirty="0" err="1" smtClean="0">
                <a:latin typeface="Gill Sans Ultra Bold" pitchFamily="34" charset="-18"/>
              </a:rPr>
              <a:t>levelu</a:t>
            </a:r>
            <a:endParaRPr lang="cs-CZ" dirty="0">
              <a:latin typeface="Gill Sans Ultra Bold" pitchFamily="34" charset="-1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penny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712" y="908720"/>
            <a:ext cx="4396021" cy="594928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59632" y="54868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4800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-18"/>
              </a:rPr>
              <a:t>To není správně!</a:t>
            </a:r>
            <a:endParaRPr lang="cs-CZ" sz="4800" b="1" cap="all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Gill Sans Ultra Bold" pitchFamily="34" charset="-18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635896" y="1988840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Zůstáváte na </a:t>
            </a:r>
          </a:p>
          <a:p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 úrovni </a:t>
            </a:r>
            <a:r>
              <a:rPr lang="cs-CZ" sz="3200" dirty="0" smtClean="0">
                <a:latin typeface="Gill Sans Ultra Bold" pitchFamily="34" charset="-18"/>
              </a:rPr>
              <a:t>Penny</a:t>
            </a:r>
            <a:endParaRPr lang="cs-CZ" sz="3200" dirty="0">
              <a:latin typeface="Gill Sans Ultra Bold" pitchFamily="34" charset="-18"/>
            </a:endParaRPr>
          </a:p>
        </p:txBody>
      </p:sp>
      <p:sp>
        <p:nvSpPr>
          <p:cNvPr id="6" name="TextovéPole 5">
            <a:hlinkClick r:id="rId3" action="ppaction://hlinksldjump"/>
          </p:cNvPr>
          <p:cNvSpPr txBox="1"/>
          <p:nvPr/>
        </p:nvSpPr>
        <p:spPr>
          <a:xfrm>
            <a:off x="5076056" y="4005064"/>
            <a:ext cx="2664296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dirty="0" smtClean="0">
                <a:latin typeface="Gill Sans Ultra Bold" pitchFamily="34" charset="-18"/>
              </a:rPr>
              <a:t>Ukončit kvíz</a:t>
            </a:r>
            <a:endParaRPr lang="cs-CZ" dirty="0">
              <a:latin typeface="Gill Sans Ultra Bold" pitchFamily="34" charset="-18"/>
            </a:endParaRPr>
          </a:p>
        </p:txBody>
      </p:sp>
      <p:sp>
        <p:nvSpPr>
          <p:cNvPr id="7" name="TextovéPole 6">
            <a:hlinkClick r:id="rId4" action="ppaction://hlinksldjump"/>
          </p:cNvPr>
          <p:cNvSpPr txBox="1"/>
          <p:nvPr/>
        </p:nvSpPr>
        <p:spPr>
          <a:xfrm>
            <a:off x="5076056" y="4941168"/>
            <a:ext cx="2664296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dirty="0" smtClean="0">
                <a:latin typeface="Gill Sans Ultra Bold" pitchFamily="34" charset="-18"/>
              </a:rPr>
              <a:t>Zkusit znovu</a:t>
            </a:r>
            <a:endParaRPr lang="cs-CZ" dirty="0">
              <a:latin typeface="Gill Sans Ultra Bold" pitchFamily="34" charset="-1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koo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59711"/>
            <a:ext cx="5076056" cy="679828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cs-CZ" sz="4800" b="1" cap="all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-18"/>
              </a:rPr>
              <a:t>Rajesh</a:t>
            </a:r>
            <a:r>
              <a:rPr lang="cs-CZ" sz="4800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-18"/>
              </a:rPr>
              <a:t> </a:t>
            </a:r>
            <a:r>
              <a:rPr lang="cs-CZ" sz="4800" b="1" cap="all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-18"/>
              </a:rPr>
              <a:t>level</a:t>
            </a:r>
            <a:endParaRPr lang="cs-CZ" sz="48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Gill Sans Ultra Bold" pitchFamily="34" charset="-18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251520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836712"/>
            <a:ext cx="6948264" cy="194421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Gill Sans Ultra Bold" pitchFamily="34" charset="-18"/>
              </a:rPr>
              <a:t>Která z uvedených </a:t>
            </a:r>
            <a:br>
              <a:rPr lang="cs-CZ" dirty="0" smtClean="0">
                <a:latin typeface="Gill Sans Ultra Bold" pitchFamily="34" charset="-18"/>
              </a:rPr>
            </a:br>
            <a:r>
              <a:rPr lang="cs-CZ" dirty="0" smtClean="0">
                <a:latin typeface="Gill Sans Ultra Bold" pitchFamily="34" charset="-18"/>
              </a:rPr>
              <a:t>      látek je za laboratorní teploty  </a:t>
            </a:r>
            <a:br>
              <a:rPr lang="cs-CZ" dirty="0" smtClean="0">
                <a:latin typeface="Gill Sans Ultra Bold" pitchFamily="34" charset="-18"/>
              </a:rPr>
            </a:br>
            <a:r>
              <a:rPr lang="cs-CZ" dirty="0" smtClean="0">
                <a:latin typeface="Gill Sans Ultra Bold" pitchFamily="34" charset="-18"/>
              </a:rPr>
              <a:t>                 pevná?</a:t>
            </a:r>
            <a:endParaRPr lang="cs-CZ" dirty="0">
              <a:latin typeface="Gill Sans Ultra Bold" pitchFamily="34" charset="-18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467544" y="764704"/>
            <a:ext cx="1592756" cy="1592756"/>
            <a:chOff x="2454821" y="178981"/>
            <a:chExt cx="1592756" cy="1592756"/>
          </a:xfrm>
        </p:grpSpPr>
        <p:sp>
          <p:nvSpPr>
            <p:cNvPr id="4" name=" 3"/>
            <p:cNvSpPr/>
            <p:nvPr/>
          </p:nvSpPr>
          <p:spPr>
            <a:xfrm rot="20700000">
              <a:off x="2454821" y="178981"/>
              <a:ext cx="1592756" cy="1592756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fillRef>
            <a:effectRef idx="0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 4"/>
            <p:cNvSpPr/>
            <p:nvPr/>
          </p:nvSpPr>
          <p:spPr>
            <a:xfrm>
              <a:off x="2804160" y="528320"/>
              <a:ext cx="894080" cy="894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690" tIns="59690" rIns="59690" bIns="59690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4700" kern="1200" dirty="0" smtClean="0">
                  <a:latin typeface="Gill Sans Ultra Bold" pitchFamily="34" charset="-18"/>
                </a:rPr>
                <a:t>1</a:t>
              </a:r>
              <a:endParaRPr lang="cs-CZ" sz="4700" kern="1200" dirty="0">
                <a:latin typeface="Gill Sans Ultra Bold" pitchFamily="34" charset="-18"/>
              </a:endParaRPr>
            </a:p>
          </p:txBody>
        </p:sp>
      </p:grpSp>
      <p:sp>
        <p:nvSpPr>
          <p:cNvPr id="6" name="TextovéPole 5">
            <a:hlinkClick r:id="rId2" action="ppaction://hlinksldjump"/>
          </p:cNvPr>
          <p:cNvSpPr txBox="1"/>
          <p:nvPr/>
        </p:nvSpPr>
        <p:spPr>
          <a:xfrm>
            <a:off x="827584" y="3501008"/>
            <a:ext cx="3888432" cy="8640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benzen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7" name="TextovéPole 6">
            <a:hlinkClick r:id="rId3" action="ppaction://hlinksldjump"/>
          </p:cNvPr>
          <p:cNvSpPr txBox="1"/>
          <p:nvPr/>
        </p:nvSpPr>
        <p:spPr>
          <a:xfrm>
            <a:off x="4860032" y="3501008"/>
            <a:ext cx="388843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jodoform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8" name="TextovéPole 7">
            <a:hlinkClick r:id="rId2" action="ppaction://hlinksldjump"/>
          </p:cNvPr>
          <p:cNvSpPr txBox="1"/>
          <p:nvPr/>
        </p:nvSpPr>
        <p:spPr>
          <a:xfrm>
            <a:off x="4860032" y="4509120"/>
            <a:ext cx="3888432" cy="8640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chloroform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9" name="TextovéPole 8">
            <a:hlinkClick r:id="rId2" action="ppaction://hlinksldjump"/>
          </p:cNvPr>
          <p:cNvSpPr txBox="1"/>
          <p:nvPr/>
        </p:nvSpPr>
        <p:spPr>
          <a:xfrm>
            <a:off x="827584" y="4509120"/>
            <a:ext cx="388843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glycerol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836712"/>
            <a:ext cx="6948264" cy="194421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Gill Sans Ultra Bold" pitchFamily="34" charset="-18"/>
              </a:rPr>
              <a:t>Která kyselina bude </a:t>
            </a:r>
            <a:br>
              <a:rPr lang="cs-CZ" dirty="0" smtClean="0">
                <a:latin typeface="Gill Sans Ultra Bold" pitchFamily="34" charset="-18"/>
              </a:rPr>
            </a:br>
            <a:r>
              <a:rPr lang="cs-CZ" dirty="0" smtClean="0">
                <a:latin typeface="Gill Sans Ultra Bold" pitchFamily="34" charset="-18"/>
              </a:rPr>
              <a:t>     mít nejnižší </a:t>
            </a:r>
            <a:r>
              <a:rPr lang="cs-CZ" dirty="0" err="1" smtClean="0">
                <a:latin typeface="Gill Sans Ultra Bold" pitchFamily="34" charset="-18"/>
              </a:rPr>
              <a:t>pK</a:t>
            </a:r>
            <a:r>
              <a:rPr lang="cs-CZ" baseline="-25000" dirty="0" err="1" smtClean="0">
                <a:latin typeface="Gill Sans Ultra Bold" pitchFamily="34" charset="-18"/>
              </a:rPr>
              <a:t>a</a:t>
            </a:r>
            <a:r>
              <a:rPr lang="cs-CZ" dirty="0" smtClean="0">
                <a:latin typeface="Gill Sans Ultra Bold" pitchFamily="34" charset="-18"/>
              </a:rPr>
              <a:t>?</a:t>
            </a:r>
            <a:endParaRPr lang="cs-CZ" dirty="0">
              <a:latin typeface="Gill Sans Ultra Bold" pitchFamily="34" charset="-18"/>
            </a:endParaRPr>
          </a:p>
        </p:txBody>
      </p:sp>
      <p:sp>
        <p:nvSpPr>
          <p:cNvPr id="6" name="TextovéPole 5">
            <a:hlinkClick r:id="rId2" action="ppaction://hlinksldjump"/>
          </p:cNvPr>
          <p:cNvSpPr txBox="1"/>
          <p:nvPr/>
        </p:nvSpPr>
        <p:spPr>
          <a:xfrm>
            <a:off x="827584" y="3501008"/>
            <a:ext cx="3888432" cy="8640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trichloroctová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7" name="TextovéPole 6">
            <a:hlinkClick r:id="rId2" action="ppaction://hlinksldjump"/>
          </p:cNvPr>
          <p:cNvSpPr txBox="1"/>
          <p:nvPr/>
        </p:nvSpPr>
        <p:spPr>
          <a:xfrm>
            <a:off x="4860032" y="3501008"/>
            <a:ext cx="388843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err="1" smtClean="0">
                <a:solidFill>
                  <a:schemeClr val="bg1"/>
                </a:solidFill>
                <a:latin typeface="Gill Sans Ultra Bold" pitchFamily="34" charset="-18"/>
              </a:rPr>
              <a:t>tribromoctová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8" name="TextovéPole 7">
            <a:hlinkClick r:id="rId2" action="ppaction://hlinksldjump"/>
          </p:cNvPr>
          <p:cNvSpPr txBox="1"/>
          <p:nvPr/>
        </p:nvSpPr>
        <p:spPr>
          <a:xfrm>
            <a:off x="4860032" y="4509120"/>
            <a:ext cx="3888432" cy="8640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octová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9" name="TextovéPole 8">
            <a:hlinkClick r:id="rId3" action="ppaction://hlinksldjump"/>
          </p:cNvPr>
          <p:cNvSpPr txBox="1"/>
          <p:nvPr/>
        </p:nvSpPr>
        <p:spPr>
          <a:xfrm>
            <a:off x="827584" y="4509120"/>
            <a:ext cx="388843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err="1" smtClean="0">
                <a:solidFill>
                  <a:schemeClr val="bg1"/>
                </a:solidFill>
                <a:latin typeface="Gill Sans Ultra Bold" pitchFamily="34" charset="-18"/>
              </a:rPr>
              <a:t>trifluoroctová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467544" y="764704"/>
            <a:ext cx="1625600" cy="1625600"/>
            <a:chOff x="1544320" y="1300480"/>
            <a:chExt cx="1625600" cy="1625600"/>
          </a:xfrm>
        </p:grpSpPr>
        <p:sp>
          <p:nvSpPr>
            <p:cNvPr id="11" name=" 3"/>
            <p:cNvSpPr/>
            <p:nvPr/>
          </p:nvSpPr>
          <p:spPr>
            <a:xfrm>
              <a:off x="1544320" y="1300480"/>
              <a:ext cx="1625600" cy="1625600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fillRef>
            <a:effectRef idx="0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 4"/>
            <p:cNvSpPr/>
            <p:nvPr/>
          </p:nvSpPr>
          <p:spPr>
            <a:xfrm>
              <a:off x="1953569" y="1712204"/>
              <a:ext cx="807102" cy="802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690" tIns="59690" rIns="59690" bIns="59690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4700" kern="1200" dirty="0" smtClean="0">
                  <a:latin typeface="Gill Sans Ultra Bold" pitchFamily="34" charset="-18"/>
                </a:rPr>
                <a:t>2</a:t>
              </a:r>
              <a:endParaRPr lang="cs-CZ" sz="4700" kern="1200" dirty="0">
                <a:latin typeface="Gill Sans Ultra Bold" pitchFamily="34" charset="-18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980728"/>
            <a:ext cx="7956376" cy="2232248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Gill Sans Ultra Bold" pitchFamily="34" charset="-18"/>
              </a:rPr>
              <a:t>      Který z fenolů je    </a:t>
            </a:r>
            <a:br>
              <a:rPr lang="cs-CZ" dirty="0" smtClean="0">
                <a:latin typeface="Gill Sans Ultra Bold" pitchFamily="34" charset="-18"/>
              </a:rPr>
            </a:br>
            <a:r>
              <a:rPr lang="cs-CZ" dirty="0" smtClean="0">
                <a:latin typeface="Gill Sans Ultra Bold" pitchFamily="34" charset="-18"/>
              </a:rPr>
              <a:t>         součástí fotografických vývojek?</a:t>
            </a:r>
            <a:endParaRPr lang="cs-CZ" dirty="0">
              <a:latin typeface="Gill Sans Ultra Bold" pitchFamily="34" charset="-18"/>
            </a:endParaRPr>
          </a:p>
        </p:txBody>
      </p:sp>
      <p:sp>
        <p:nvSpPr>
          <p:cNvPr id="6" name="TextovéPole 5">
            <a:hlinkClick r:id="rId2" action="ppaction://hlinksldjump"/>
          </p:cNvPr>
          <p:cNvSpPr txBox="1"/>
          <p:nvPr/>
        </p:nvSpPr>
        <p:spPr>
          <a:xfrm>
            <a:off x="827584" y="3501008"/>
            <a:ext cx="3888432" cy="8640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resorcin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7" name="TextovéPole 6">
            <a:hlinkClick r:id="rId3" action="ppaction://hlinksldjump"/>
          </p:cNvPr>
          <p:cNvSpPr txBox="1"/>
          <p:nvPr/>
        </p:nvSpPr>
        <p:spPr>
          <a:xfrm>
            <a:off x="4860032" y="3501008"/>
            <a:ext cx="388843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hydrochinon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8" name="TextovéPole 7">
            <a:hlinkClick r:id="rId2" action="ppaction://hlinksldjump"/>
          </p:cNvPr>
          <p:cNvSpPr txBox="1"/>
          <p:nvPr/>
        </p:nvSpPr>
        <p:spPr>
          <a:xfrm>
            <a:off x="4860032" y="4509120"/>
            <a:ext cx="3888432" cy="8640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fenol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9" name="TextovéPole 8">
            <a:hlinkClick r:id="rId2" action="ppaction://hlinksldjump"/>
          </p:cNvPr>
          <p:cNvSpPr txBox="1"/>
          <p:nvPr/>
        </p:nvSpPr>
        <p:spPr>
          <a:xfrm>
            <a:off x="827584" y="4509120"/>
            <a:ext cx="388843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pyrokatechol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539552" y="764704"/>
            <a:ext cx="1621656" cy="1621656"/>
            <a:chOff x="2844800" y="1828800"/>
            <a:chExt cx="2235200" cy="2235200"/>
          </a:xfrm>
        </p:grpSpPr>
        <p:sp>
          <p:nvSpPr>
            <p:cNvPr id="13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690" tIns="59690" rIns="59690" bIns="59690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4700" kern="1200" dirty="0" smtClean="0">
                  <a:latin typeface="Gill Sans Ultra Bold" pitchFamily="34" charset="-18"/>
                </a:rPr>
                <a:t>3</a:t>
              </a:r>
              <a:endParaRPr lang="cs-CZ" sz="4700" kern="1200" dirty="0">
                <a:latin typeface="Gill Sans Ultra Bold" pitchFamily="34" charset="-18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koot5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0" y="1196752"/>
            <a:ext cx="6068858" cy="56612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0"/>
            <a:ext cx="4896544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cs-CZ" sz="48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-18"/>
              </a:rPr>
              <a:t>Tleskáme!</a:t>
            </a:r>
            <a:endParaRPr lang="cs-CZ" sz="48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Gill Sans Ultra Bold" pitchFamily="34" charset="-1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779912" y="1340768"/>
            <a:ext cx="53640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 Na </a:t>
            </a:r>
            <a:r>
              <a:rPr lang="cs-CZ" sz="2800" dirty="0" smtClean="0">
                <a:latin typeface="Gill Sans Ultra Bold" pitchFamily="34" charset="-18"/>
              </a:rPr>
              <a:t>doktorát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nejspíš 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    dosáhneš a práce 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 </a:t>
            </a:r>
            <a:r>
              <a:rPr lang="cs-CZ" sz="2800" dirty="0" smtClean="0">
                <a:latin typeface="Gill Sans Ultra Bold" pitchFamily="34" charset="-18"/>
              </a:rPr>
              <a:t>astrofyzika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také  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  není k zahození, jen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ty partnerské vztahy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   budou asi bez požití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         </a:t>
            </a:r>
            <a:r>
              <a:rPr lang="cs-CZ" sz="2800" dirty="0" smtClean="0">
                <a:latin typeface="Gill Sans Ultra Bold" pitchFamily="34" charset="-18"/>
              </a:rPr>
              <a:t>omamných látek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                omezenější. 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Gill Sans Ultra Bold" pitchFamily="34" charset="-18"/>
            </a:endParaRPr>
          </a:p>
        </p:txBody>
      </p:sp>
      <p:sp>
        <p:nvSpPr>
          <p:cNvPr id="8" name="TextovéPole 7">
            <a:hlinkClick r:id="rId3" action="ppaction://hlinksldjump"/>
          </p:cNvPr>
          <p:cNvSpPr txBox="1"/>
          <p:nvPr/>
        </p:nvSpPr>
        <p:spPr>
          <a:xfrm>
            <a:off x="5868144" y="5733256"/>
            <a:ext cx="29523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dirty="0" smtClean="0">
                <a:latin typeface="Gill Sans Ultra Bold" pitchFamily="34" charset="-18"/>
              </a:rPr>
              <a:t>Postoupit do dalšího </a:t>
            </a:r>
            <a:r>
              <a:rPr lang="cs-CZ" dirty="0" err="1" smtClean="0">
                <a:latin typeface="Gill Sans Ultra Bold" pitchFamily="34" charset="-18"/>
              </a:rPr>
              <a:t>levelu</a:t>
            </a:r>
            <a:endParaRPr lang="cs-CZ" dirty="0">
              <a:latin typeface="Gill Sans Ultra Bold" pitchFamily="34" charset="-1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how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78956"/>
            <a:ext cx="2448272" cy="597904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835696" y="26064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48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-18"/>
              </a:rPr>
              <a:t>To není správně!</a:t>
            </a:r>
            <a:endParaRPr lang="cs-CZ" sz="48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Gill Sans Ultra Bold" pitchFamily="34" charset="-18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347864" y="1700808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Zůstáváte na </a:t>
            </a:r>
          </a:p>
          <a:p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 úrovni </a:t>
            </a:r>
            <a:r>
              <a:rPr lang="cs-CZ" sz="3200" dirty="0" err="1" smtClean="0">
                <a:latin typeface="Gill Sans Ultra Bold" pitchFamily="34" charset="-18"/>
              </a:rPr>
              <a:t>Howarda</a:t>
            </a:r>
            <a:endParaRPr lang="cs-CZ" sz="3200" dirty="0">
              <a:latin typeface="Gill Sans Ultra Bold" pitchFamily="34" charset="-18"/>
            </a:endParaRPr>
          </a:p>
        </p:txBody>
      </p:sp>
      <p:sp>
        <p:nvSpPr>
          <p:cNvPr id="6" name="TextovéPole 5">
            <a:hlinkClick r:id="rId3" action="ppaction://hlinksldjump"/>
          </p:cNvPr>
          <p:cNvSpPr txBox="1"/>
          <p:nvPr/>
        </p:nvSpPr>
        <p:spPr>
          <a:xfrm>
            <a:off x="5076056" y="4005064"/>
            <a:ext cx="2664296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dirty="0" smtClean="0">
                <a:latin typeface="Gill Sans Ultra Bold" pitchFamily="34" charset="-18"/>
              </a:rPr>
              <a:t>Ukončit kvíz</a:t>
            </a:r>
            <a:endParaRPr lang="cs-CZ" dirty="0">
              <a:latin typeface="Gill Sans Ultra Bold" pitchFamily="34" charset="-18"/>
            </a:endParaRPr>
          </a:p>
        </p:txBody>
      </p:sp>
      <p:sp>
        <p:nvSpPr>
          <p:cNvPr id="7" name="TextovéPole 6">
            <a:hlinkClick r:id="rId4" action="ppaction://hlinksldjump"/>
          </p:cNvPr>
          <p:cNvSpPr txBox="1"/>
          <p:nvPr/>
        </p:nvSpPr>
        <p:spPr>
          <a:xfrm>
            <a:off x="5076056" y="4941168"/>
            <a:ext cx="2664296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dirty="0" smtClean="0">
                <a:latin typeface="Gill Sans Ultra Bold" pitchFamily="34" charset="-18"/>
              </a:rPr>
              <a:t>Zkusit znovu</a:t>
            </a:r>
            <a:endParaRPr lang="cs-CZ" dirty="0">
              <a:latin typeface="Gill Sans Ultra Bold" pitchFamily="34" charset="-1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penny3.jpg"/>
          <p:cNvPicPr>
            <a:picLocks noChangeAspect="1"/>
          </p:cNvPicPr>
          <p:nvPr/>
        </p:nvPicPr>
        <p:blipFill>
          <a:blip r:embed="rId3" cstate="print"/>
          <a:srcRect r="5874"/>
          <a:stretch>
            <a:fillRect/>
          </a:stretch>
        </p:blipFill>
        <p:spPr>
          <a:xfrm>
            <a:off x="3959424" y="0"/>
            <a:ext cx="5184576" cy="6856561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-396552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Obdélník 4"/>
          <p:cNvSpPr/>
          <p:nvPr/>
        </p:nvSpPr>
        <p:spPr>
          <a:xfrm>
            <a:off x="395536" y="188640"/>
            <a:ext cx="42323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4800" b="1" cap="all" dirty="0" smtClean="0">
                <a:ln w="0"/>
                <a:solidFill>
                  <a:srgbClr val="CC0000"/>
                </a:soli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-18"/>
                <a:cs typeface="Aharoni" pitchFamily="2" charset="-79"/>
              </a:rPr>
              <a:t>Penny </a:t>
            </a:r>
          </a:p>
          <a:p>
            <a:pPr algn="ctr"/>
            <a:r>
              <a:rPr lang="cs-CZ" sz="4800" b="1" cap="all" dirty="0" smtClean="0">
                <a:ln w="0"/>
                <a:solidFill>
                  <a:srgbClr val="CC0000"/>
                </a:soli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-18"/>
                <a:cs typeface="Aharoni" pitchFamily="2" charset="-79"/>
              </a:rPr>
              <a:t>     </a:t>
            </a:r>
            <a:r>
              <a:rPr lang="cs-CZ" sz="4800" b="1" cap="all" dirty="0" err="1" smtClean="0">
                <a:ln w="0"/>
                <a:solidFill>
                  <a:srgbClr val="CC0000"/>
                </a:soli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-18"/>
                <a:cs typeface="Aharoni" pitchFamily="2" charset="-79"/>
              </a:rPr>
              <a:t>level</a:t>
            </a:r>
            <a:endParaRPr lang="cs-CZ" sz="4800" b="1" cap="all" dirty="0">
              <a:ln w="0"/>
              <a:solidFill>
                <a:srgbClr val="CC0000"/>
              </a:solidFill>
              <a:effectLst>
                <a:reflection blurRad="12700" stA="50000" endPos="50000" dist="5000" dir="5400000" sy="-100000" rotWithShape="0"/>
              </a:effectLst>
              <a:latin typeface="Gill Sans Ultra Bold" pitchFamily="34" charset="-1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le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394035"/>
            <a:ext cx="5966650" cy="546396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cs-CZ" sz="48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-18"/>
              </a:rPr>
              <a:t>Leonard </a:t>
            </a:r>
            <a:r>
              <a:rPr lang="cs-CZ" sz="4800" b="1" cap="all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-18"/>
              </a:rPr>
              <a:t>level</a:t>
            </a:r>
            <a:endParaRPr lang="cs-CZ" sz="48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Gill Sans Ultra Bold" pitchFamily="34" charset="-18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-1548680" y="1772816"/>
          <a:ext cx="60960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8229600" cy="216024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Gill Sans Ultra Bold" pitchFamily="34" charset="-18"/>
              </a:rPr>
              <a:t>       Kterou z látek nelze </a:t>
            </a:r>
            <a:br>
              <a:rPr lang="cs-CZ" dirty="0" smtClean="0">
                <a:latin typeface="Gill Sans Ultra Bold" pitchFamily="34" charset="-18"/>
              </a:rPr>
            </a:br>
            <a:r>
              <a:rPr lang="cs-CZ" dirty="0" smtClean="0">
                <a:latin typeface="Gill Sans Ultra Bold" pitchFamily="34" charset="-18"/>
              </a:rPr>
              <a:t>           </a:t>
            </a:r>
            <a:r>
              <a:rPr lang="cs-CZ" dirty="0" err="1" smtClean="0">
                <a:latin typeface="Gill Sans Ultra Bold" pitchFamily="34" charset="-18"/>
              </a:rPr>
              <a:t>adovat</a:t>
            </a:r>
            <a:r>
              <a:rPr lang="cs-CZ" dirty="0" smtClean="0">
                <a:latin typeface="Gill Sans Ultra Bold" pitchFamily="34" charset="-18"/>
              </a:rPr>
              <a:t> na propen </a:t>
            </a:r>
            <a:br>
              <a:rPr lang="cs-CZ" dirty="0" smtClean="0">
                <a:latin typeface="Gill Sans Ultra Bold" pitchFamily="34" charset="-18"/>
              </a:rPr>
            </a:br>
            <a:r>
              <a:rPr lang="cs-CZ" dirty="0" smtClean="0">
                <a:latin typeface="Gill Sans Ultra Bold" pitchFamily="34" charset="-18"/>
              </a:rPr>
              <a:t>       mechanismem adice </a:t>
            </a:r>
            <a:br>
              <a:rPr lang="cs-CZ" dirty="0" smtClean="0">
                <a:latin typeface="Gill Sans Ultra Bold" pitchFamily="34" charset="-18"/>
              </a:rPr>
            </a:br>
            <a:r>
              <a:rPr lang="cs-CZ" dirty="0" smtClean="0">
                <a:latin typeface="Gill Sans Ultra Bold" pitchFamily="34" charset="-18"/>
              </a:rPr>
              <a:t>                      radikálové?</a:t>
            </a:r>
            <a:endParaRPr lang="cs-CZ" dirty="0">
              <a:latin typeface="Gill Sans Ultra Bold" pitchFamily="34" charset="-18"/>
            </a:endParaRPr>
          </a:p>
        </p:txBody>
      </p:sp>
      <p:grpSp>
        <p:nvGrpSpPr>
          <p:cNvPr id="3" name="Diagram group"/>
          <p:cNvGrpSpPr/>
          <p:nvPr/>
        </p:nvGrpSpPr>
        <p:grpSpPr>
          <a:xfrm>
            <a:off x="467544" y="836712"/>
            <a:ext cx="1592756" cy="1592756"/>
            <a:chOff x="2454821" y="178981"/>
            <a:chExt cx="1592756" cy="1592756"/>
          </a:xfrm>
          <a:scene3d>
            <a:camera prst="orthographicFront">
              <a:rot lat="0" lon="10800000" rev="0"/>
            </a:camera>
            <a:lightRig rig="threePt" dir="t"/>
          </a:scene3d>
        </p:grpSpPr>
        <p:grpSp>
          <p:nvGrpSpPr>
            <p:cNvPr id="4" name="Skupina 3"/>
            <p:cNvGrpSpPr/>
            <p:nvPr/>
          </p:nvGrpSpPr>
          <p:grpSpPr>
            <a:xfrm>
              <a:off x="2454821" y="178981"/>
              <a:ext cx="1592756" cy="1592756"/>
              <a:chOff x="2454821" y="178981"/>
              <a:chExt cx="1592756" cy="1592756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sp>
            <p:nvSpPr>
              <p:cNvPr id="5" name=" 3"/>
              <p:cNvSpPr/>
              <p:nvPr/>
            </p:nvSpPr>
            <p:spPr>
              <a:xfrm rot="20700000">
                <a:off x="2454821" y="178981"/>
                <a:ext cx="1592756" cy="1592756"/>
              </a:xfrm>
              <a:prstGeom prst="gear6">
                <a:avLst/>
              </a:prstGeom>
              <a:sp3d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shade val="50000"/>
                  <a:hueOff val="-307796"/>
                  <a:satOff val="20520"/>
                  <a:lumOff val="26790"/>
                  <a:alphaOff val="0"/>
                </a:schemeClr>
              </a:fillRef>
              <a:effectRef idx="3">
                <a:schemeClr val="accent6">
                  <a:shade val="50000"/>
                  <a:hueOff val="-307796"/>
                  <a:satOff val="20520"/>
                  <a:lumOff val="2679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 4"/>
              <p:cNvSpPr/>
              <p:nvPr/>
            </p:nvSpPr>
            <p:spPr>
              <a:xfrm>
                <a:off x="2804160" y="528320"/>
                <a:ext cx="894080" cy="89408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9690" tIns="59690" rIns="59690" bIns="59690" numCol="1" spcCol="1270" anchor="ctr" anchorCtr="0">
                <a:noAutofit/>
                <a:flatTx/>
              </a:bodyPr>
              <a:lstStyle/>
              <a:p>
                <a:pPr lvl="0" algn="ctr" defTabSz="2089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4700" kern="1200" dirty="0" smtClean="0">
                    <a:latin typeface="Gill Sans Ultra Bold" pitchFamily="34" charset="-18"/>
                  </a:rPr>
                  <a:t>1</a:t>
                </a:r>
                <a:endParaRPr lang="cs-CZ" sz="4700" kern="1200" dirty="0">
                  <a:latin typeface="Gill Sans Ultra Bold" pitchFamily="34" charset="-18"/>
                </a:endParaRPr>
              </a:p>
            </p:txBody>
          </p:sp>
        </p:grpSp>
      </p:grpSp>
      <p:sp>
        <p:nvSpPr>
          <p:cNvPr id="7" name="TextovéPole 6">
            <a:hlinkClick r:id="rId2" action="ppaction://hlinksldjump"/>
          </p:cNvPr>
          <p:cNvSpPr txBox="1"/>
          <p:nvPr/>
        </p:nvSpPr>
        <p:spPr>
          <a:xfrm>
            <a:off x="827584" y="3501008"/>
            <a:ext cx="3888432" cy="86409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Br</a:t>
            </a:r>
            <a:r>
              <a:rPr lang="cs-CZ" sz="2000" baseline="-25000" dirty="0" smtClean="0">
                <a:solidFill>
                  <a:schemeClr val="bg1"/>
                </a:solidFill>
                <a:latin typeface="Gill Sans Ultra Bold" pitchFamily="34" charset="-18"/>
              </a:rPr>
              <a:t>2</a:t>
            </a:r>
            <a:endParaRPr lang="cs-CZ" sz="2000" baseline="-25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8" name="TextovéPole 7">
            <a:hlinkClick r:id="rId2" action="ppaction://hlinksldjump"/>
          </p:cNvPr>
          <p:cNvSpPr txBox="1"/>
          <p:nvPr/>
        </p:nvSpPr>
        <p:spPr>
          <a:xfrm>
            <a:off x="4860032" y="3501008"/>
            <a:ext cx="3888432" cy="864096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Cl</a:t>
            </a:r>
            <a:r>
              <a:rPr lang="cs-CZ" sz="2000" baseline="-25000" dirty="0" smtClean="0">
                <a:solidFill>
                  <a:schemeClr val="bg1"/>
                </a:solidFill>
                <a:latin typeface="Gill Sans Ultra Bold" pitchFamily="34" charset="-18"/>
              </a:rPr>
              <a:t>2</a:t>
            </a:r>
            <a:endParaRPr lang="cs-CZ" sz="2000" baseline="-25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9" name="TextovéPole 8">
            <a:hlinkClick r:id="rId2" action="ppaction://hlinksldjump"/>
          </p:cNvPr>
          <p:cNvSpPr txBox="1"/>
          <p:nvPr/>
        </p:nvSpPr>
        <p:spPr>
          <a:xfrm>
            <a:off x="4860032" y="4509120"/>
            <a:ext cx="3888432" cy="86409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err="1" smtClean="0">
                <a:solidFill>
                  <a:schemeClr val="bg1"/>
                </a:solidFill>
                <a:latin typeface="Gill Sans Ultra Bold" pitchFamily="34" charset="-18"/>
              </a:rPr>
              <a:t>HBr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10" name="TextovéPole 9">
            <a:hlinkClick r:id="rId3" action="ppaction://hlinksldjump"/>
          </p:cNvPr>
          <p:cNvSpPr txBox="1"/>
          <p:nvPr/>
        </p:nvSpPr>
        <p:spPr>
          <a:xfrm>
            <a:off x="827584" y="4509120"/>
            <a:ext cx="3888432" cy="864096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err="1" smtClean="0">
                <a:solidFill>
                  <a:schemeClr val="bg1"/>
                </a:solidFill>
                <a:latin typeface="Gill Sans Ultra Bold" pitchFamily="34" charset="-18"/>
              </a:rPr>
              <a:t>HCl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8229600" cy="2160240"/>
          </a:xfrm>
        </p:spPr>
        <p:txBody>
          <a:bodyPr>
            <a:normAutofit/>
          </a:bodyPr>
          <a:lstStyle/>
          <a:p>
            <a:pPr algn="l"/>
            <a:r>
              <a:rPr lang="cs-CZ" dirty="0" smtClean="0">
                <a:latin typeface="Gill Sans Ultra Bold" pitchFamily="34" charset="-18"/>
              </a:rPr>
              <a:t>        Aldehydy nelze </a:t>
            </a:r>
            <a:br>
              <a:rPr lang="cs-CZ" dirty="0" smtClean="0">
                <a:latin typeface="Gill Sans Ultra Bold" pitchFamily="34" charset="-18"/>
              </a:rPr>
            </a:br>
            <a:r>
              <a:rPr lang="cs-CZ" dirty="0" smtClean="0">
                <a:latin typeface="Gill Sans Ultra Bold" pitchFamily="34" charset="-18"/>
              </a:rPr>
              <a:t>       dokázat pomocí:</a:t>
            </a:r>
            <a:endParaRPr lang="cs-CZ" dirty="0">
              <a:latin typeface="Gill Sans Ultra Bold" pitchFamily="34" charset="-18"/>
            </a:endParaRPr>
          </a:p>
        </p:txBody>
      </p:sp>
      <p:sp>
        <p:nvSpPr>
          <p:cNvPr id="7" name="TextovéPole 6">
            <a:hlinkClick r:id="rId2" action="ppaction://hlinksldjump"/>
          </p:cNvPr>
          <p:cNvSpPr txBox="1"/>
          <p:nvPr/>
        </p:nvSpPr>
        <p:spPr>
          <a:xfrm>
            <a:off x="827584" y="3501008"/>
            <a:ext cx="3888432" cy="86409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err="1" smtClean="0">
                <a:solidFill>
                  <a:schemeClr val="bg1"/>
                </a:solidFill>
                <a:latin typeface="Gill Sans Ultra Bold" pitchFamily="34" charset="-18"/>
              </a:rPr>
              <a:t>Tollensova</a:t>
            </a:r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 činidla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8" name="TextovéPole 7">
            <a:hlinkClick r:id="rId2" action="ppaction://hlinksldjump"/>
          </p:cNvPr>
          <p:cNvSpPr txBox="1"/>
          <p:nvPr/>
        </p:nvSpPr>
        <p:spPr>
          <a:xfrm>
            <a:off x="4860032" y="3501008"/>
            <a:ext cx="3888432" cy="864096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err="1" smtClean="0">
                <a:solidFill>
                  <a:schemeClr val="bg1"/>
                </a:solidFill>
                <a:latin typeface="Gill Sans Ultra Bold" pitchFamily="34" charset="-18"/>
              </a:rPr>
              <a:t>Bradyho</a:t>
            </a:r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 činidla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9" name="TextovéPole 8">
            <a:hlinkClick r:id="rId2" action="ppaction://hlinksldjump"/>
          </p:cNvPr>
          <p:cNvSpPr txBox="1"/>
          <p:nvPr/>
        </p:nvSpPr>
        <p:spPr>
          <a:xfrm>
            <a:off x="4860032" y="4509120"/>
            <a:ext cx="3888432" cy="86409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err="1" smtClean="0">
                <a:solidFill>
                  <a:schemeClr val="bg1"/>
                </a:solidFill>
                <a:latin typeface="Gill Sans Ultra Bold" pitchFamily="34" charset="-18"/>
              </a:rPr>
              <a:t>Shiffova</a:t>
            </a:r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 činidla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10" name="TextovéPole 9">
            <a:hlinkClick r:id="rId3" action="ppaction://hlinksldjump"/>
          </p:cNvPr>
          <p:cNvSpPr txBox="1"/>
          <p:nvPr/>
        </p:nvSpPr>
        <p:spPr>
          <a:xfrm>
            <a:off x="827584" y="4509120"/>
            <a:ext cx="3888432" cy="864096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err="1" smtClean="0">
                <a:solidFill>
                  <a:schemeClr val="bg1"/>
                </a:solidFill>
                <a:latin typeface="Gill Sans Ultra Bold" pitchFamily="34" charset="-18"/>
              </a:rPr>
              <a:t>Nesslerova</a:t>
            </a:r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 činidla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grpSp>
        <p:nvGrpSpPr>
          <p:cNvPr id="12" name="Diagram group"/>
          <p:cNvGrpSpPr/>
          <p:nvPr/>
        </p:nvGrpSpPr>
        <p:grpSpPr>
          <a:xfrm>
            <a:off x="395536" y="1052736"/>
            <a:ext cx="1625600" cy="1625600"/>
            <a:chOff x="1544320" y="1300480"/>
            <a:chExt cx="1625600" cy="1625600"/>
          </a:xfrm>
          <a:scene3d>
            <a:camera prst="orthographicFront">
              <a:rot lat="0" lon="10800000" rev="0"/>
            </a:camera>
            <a:lightRig rig="threePt" dir="t"/>
          </a:scene3d>
        </p:grpSpPr>
        <p:grpSp>
          <p:nvGrpSpPr>
            <p:cNvPr id="13" name="Skupina 12"/>
            <p:cNvGrpSpPr/>
            <p:nvPr/>
          </p:nvGrpSpPr>
          <p:grpSpPr>
            <a:xfrm>
              <a:off x="1544320" y="1300480"/>
              <a:ext cx="1625600" cy="1625600"/>
              <a:chOff x="1544320" y="1300480"/>
              <a:chExt cx="1625600" cy="1625600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sp>
            <p:nvSpPr>
              <p:cNvPr id="14" name=" 3"/>
              <p:cNvSpPr/>
              <p:nvPr/>
            </p:nvSpPr>
            <p:spPr>
              <a:xfrm>
                <a:off x="1544320" y="1300480"/>
                <a:ext cx="1625600" cy="1625600"/>
              </a:xfrm>
              <a:prstGeom prst="gear6">
                <a:avLst/>
              </a:prstGeom>
              <a:sp3d>
                <a:bevelT w="63500" h="254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shade val="50000"/>
                  <a:hueOff val="-307796"/>
                  <a:satOff val="20520"/>
                  <a:lumOff val="26790"/>
                  <a:alphaOff val="0"/>
                </a:schemeClr>
              </a:fillRef>
              <a:effectRef idx="3">
                <a:schemeClr val="accent6">
                  <a:shade val="50000"/>
                  <a:hueOff val="-307796"/>
                  <a:satOff val="20520"/>
                  <a:lumOff val="2679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 4"/>
              <p:cNvSpPr/>
              <p:nvPr/>
            </p:nvSpPr>
            <p:spPr>
              <a:xfrm>
                <a:off x="1953569" y="1712204"/>
                <a:ext cx="807102" cy="80215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9690" tIns="59690" rIns="59690" bIns="59690" numCol="1" spcCol="1270" anchor="ctr" anchorCtr="0">
                <a:noAutofit/>
                <a:flatTx/>
              </a:bodyPr>
              <a:lstStyle/>
              <a:p>
                <a:pPr lvl="0" algn="ctr" defTabSz="2089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4700" kern="1200" dirty="0" smtClean="0">
                    <a:latin typeface="Gill Sans Ultra Bold" pitchFamily="34" charset="-18"/>
                  </a:rPr>
                  <a:t>2</a:t>
                </a:r>
                <a:endParaRPr lang="cs-CZ" sz="4700" kern="1200" dirty="0">
                  <a:latin typeface="Gill Sans Ultra Bold" pitchFamily="34" charset="-18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2520280"/>
          </a:xfrm>
        </p:spPr>
        <p:txBody>
          <a:bodyPr>
            <a:noAutofit/>
          </a:bodyPr>
          <a:lstStyle/>
          <a:p>
            <a:r>
              <a:rPr lang="cs-CZ" sz="3200" dirty="0" smtClean="0">
                <a:latin typeface="Gill Sans Ultra Bold" pitchFamily="34" charset="-18"/>
              </a:rPr>
              <a:t>V 16. Století objevil </a:t>
            </a:r>
            <a:r>
              <a:rPr lang="cs-CZ" sz="3200" dirty="0" err="1" smtClean="0">
                <a:latin typeface="Gill Sans Ultra Bold" pitchFamily="34" charset="-18"/>
              </a:rPr>
              <a:t>Crawford</a:t>
            </a:r>
            <a:r>
              <a:rPr lang="cs-CZ" sz="3200" dirty="0" smtClean="0">
                <a:latin typeface="Gill Sans Ultra Bold" pitchFamily="34" charset="-18"/>
              </a:rPr>
              <a:t> </a:t>
            </a:r>
            <a:br>
              <a:rPr lang="cs-CZ" sz="3200" dirty="0" smtClean="0">
                <a:latin typeface="Gill Sans Ultra Bold" pitchFamily="34" charset="-18"/>
              </a:rPr>
            </a:br>
            <a:r>
              <a:rPr lang="cs-CZ" sz="3200" dirty="0" smtClean="0">
                <a:latin typeface="Gill Sans Ultra Bold" pitchFamily="34" charset="-18"/>
              </a:rPr>
              <a:t>     </a:t>
            </a:r>
            <a:r>
              <a:rPr lang="cs-CZ" sz="3200" dirty="0" err="1" smtClean="0">
                <a:latin typeface="Gill Sans Ultra Bold" pitchFamily="34" charset="-18"/>
              </a:rPr>
              <a:t>Long</a:t>
            </a:r>
            <a:r>
              <a:rPr lang="cs-CZ" sz="3200" dirty="0" smtClean="0">
                <a:latin typeface="Gill Sans Ultra Bold" pitchFamily="34" charset="-18"/>
              </a:rPr>
              <a:t> destilací směsi </a:t>
            </a:r>
            <a:br>
              <a:rPr lang="cs-CZ" sz="3200" dirty="0" smtClean="0">
                <a:latin typeface="Gill Sans Ultra Bold" pitchFamily="34" charset="-18"/>
              </a:rPr>
            </a:br>
            <a:r>
              <a:rPr lang="cs-CZ" sz="3200" dirty="0" smtClean="0">
                <a:latin typeface="Gill Sans Ultra Bold" pitchFamily="34" charset="-18"/>
              </a:rPr>
              <a:t>           </a:t>
            </a:r>
            <a:r>
              <a:rPr lang="cs-CZ" sz="3200" dirty="0" err="1" smtClean="0">
                <a:latin typeface="Gill Sans Ultra Bold" pitchFamily="34" charset="-18"/>
              </a:rPr>
              <a:t>ethanolu</a:t>
            </a:r>
            <a:r>
              <a:rPr lang="cs-CZ" sz="3200" dirty="0" smtClean="0">
                <a:latin typeface="Gill Sans Ultra Bold" pitchFamily="34" charset="-18"/>
              </a:rPr>
              <a:t> a koncentrované</a:t>
            </a:r>
            <a:br>
              <a:rPr lang="cs-CZ" sz="3200" dirty="0" smtClean="0">
                <a:latin typeface="Gill Sans Ultra Bold" pitchFamily="34" charset="-18"/>
              </a:rPr>
            </a:br>
            <a:r>
              <a:rPr lang="cs-CZ" sz="3200" dirty="0" smtClean="0">
                <a:latin typeface="Gill Sans Ultra Bold" pitchFamily="34" charset="-18"/>
              </a:rPr>
              <a:t>       kyseliny sírové látku, </a:t>
            </a:r>
            <a:br>
              <a:rPr lang="cs-CZ" sz="3200" dirty="0" smtClean="0">
                <a:latin typeface="Gill Sans Ultra Bold" pitchFamily="34" charset="-18"/>
              </a:rPr>
            </a:br>
            <a:r>
              <a:rPr lang="cs-CZ" sz="3200" dirty="0" smtClean="0">
                <a:latin typeface="Gill Sans Ultra Bold" pitchFamily="34" charset="-18"/>
              </a:rPr>
              <a:t>  kterou nazval sladký olej z vitriolu. Jednalo se o:</a:t>
            </a:r>
            <a:endParaRPr lang="cs-CZ" sz="3200" dirty="0">
              <a:latin typeface="Gill Sans Ultra Bold" pitchFamily="34" charset="-18"/>
            </a:endParaRPr>
          </a:p>
        </p:txBody>
      </p:sp>
      <p:sp>
        <p:nvSpPr>
          <p:cNvPr id="7" name="TextovéPole 6">
            <a:hlinkClick r:id="rId2" action="ppaction://hlinksldjump"/>
          </p:cNvPr>
          <p:cNvSpPr txBox="1"/>
          <p:nvPr/>
        </p:nvSpPr>
        <p:spPr>
          <a:xfrm>
            <a:off x="827584" y="3501008"/>
            <a:ext cx="3888432" cy="86409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glycerol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8" name="TextovéPole 7">
            <a:hlinkClick r:id="rId2" action="ppaction://hlinksldjump"/>
          </p:cNvPr>
          <p:cNvSpPr txBox="1"/>
          <p:nvPr/>
        </p:nvSpPr>
        <p:spPr>
          <a:xfrm>
            <a:off x="4860032" y="3501008"/>
            <a:ext cx="3888432" cy="864096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aceton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9" name="TextovéPole 8">
            <a:hlinkClick r:id="rId2" action="ppaction://hlinksldjump"/>
          </p:cNvPr>
          <p:cNvSpPr txBox="1"/>
          <p:nvPr/>
        </p:nvSpPr>
        <p:spPr>
          <a:xfrm>
            <a:off x="4860032" y="4509120"/>
            <a:ext cx="3888432" cy="86409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err="1" smtClean="0">
                <a:solidFill>
                  <a:schemeClr val="bg1"/>
                </a:solidFill>
                <a:latin typeface="Gill Sans Ultra Bold" pitchFamily="34" charset="-18"/>
              </a:rPr>
              <a:t>ethylenglykol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10" name="TextovéPole 9">
            <a:hlinkClick r:id="rId3" action="ppaction://hlinksldjump"/>
          </p:cNvPr>
          <p:cNvSpPr txBox="1"/>
          <p:nvPr/>
        </p:nvSpPr>
        <p:spPr>
          <a:xfrm>
            <a:off x="827584" y="4509120"/>
            <a:ext cx="3888432" cy="864096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err="1" smtClean="0">
                <a:solidFill>
                  <a:schemeClr val="bg1"/>
                </a:solidFill>
                <a:latin typeface="Gill Sans Ultra Bold" pitchFamily="34" charset="-18"/>
              </a:rPr>
              <a:t>diethylether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grpSp>
        <p:nvGrpSpPr>
          <p:cNvPr id="11" name="Diagram group"/>
          <p:cNvGrpSpPr/>
          <p:nvPr/>
        </p:nvGrpSpPr>
        <p:grpSpPr>
          <a:xfrm>
            <a:off x="611560" y="908720"/>
            <a:ext cx="1549648" cy="1621656"/>
            <a:chOff x="2844800" y="1828800"/>
            <a:chExt cx="2235200" cy="2235200"/>
          </a:xfrm>
          <a:scene3d>
            <a:camera prst="orthographicFront">
              <a:rot lat="0" lon="10800000" rev="0"/>
            </a:camera>
            <a:lightRig rig="threePt" dir="t"/>
          </a:scene3d>
        </p:grpSpPr>
        <p:grpSp>
          <p:nvGrpSpPr>
            <p:cNvPr id="12" name="Skupina 11"/>
            <p:cNvGrpSpPr/>
            <p:nvPr/>
          </p:nvGrpSpPr>
          <p:grpSpPr>
            <a:xfrm>
              <a:off x="2844800" y="1828800"/>
              <a:ext cx="2235200" cy="2235200"/>
              <a:chOff x="2844800" y="1828800"/>
              <a:chExt cx="2235200" cy="2235200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sp>
            <p:nvSpPr>
              <p:cNvPr id="13" name=" 3"/>
              <p:cNvSpPr/>
              <p:nvPr/>
            </p:nvSpPr>
            <p:spPr>
              <a:xfrm>
                <a:off x="2844800" y="1828800"/>
                <a:ext cx="2235200" cy="2235200"/>
              </a:xfrm>
              <a:prstGeom prst="gear9">
                <a:avLst/>
              </a:prstGeom>
              <a:sp3d>
                <a:bevelT w="63500" h="254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6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 4"/>
              <p:cNvSpPr/>
              <p:nvPr/>
            </p:nvSpPr>
            <p:spPr>
              <a:xfrm>
                <a:off x="3294173" y="2352387"/>
                <a:ext cx="1336454" cy="114893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9690" tIns="59690" rIns="59690" bIns="59690" numCol="1" spcCol="1270" anchor="ctr" anchorCtr="0">
                <a:noAutofit/>
                <a:flatTx/>
              </a:bodyPr>
              <a:lstStyle/>
              <a:p>
                <a:pPr lvl="0" algn="ctr" defTabSz="2089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4700" kern="1200" dirty="0" smtClean="0">
                    <a:latin typeface="Gill Sans Ultra Bold" pitchFamily="34" charset="-18"/>
                  </a:rPr>
                  <a:t>3</a:t>
                </a:r>
                <a:endParaRPr lang="cs-CZ" sz="4700" kern="1200" dirty="0">
                  <a:latin typeface="Gill Sans Ultra Bold" pitchFamily="34" charset="-18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leo2.jpg"/>
          <p:cNvPicPr>
            <a:picLocks noChangeAspect="1"/>
          </p:cNvPicPr>
          <p:nvPr/>
        </p:nvPicPr>
        <p:blipFill>
          <a:blip r:embed="rId2" cstate="print"/>
          <a:srcRect l="10543"/>
          <a:stretch>
            <a:fillRect/>
          </a:stretch>
        </p:blipFill>
        <p:spPr>
          <a:xfrm>
            <a:off x="0" y="0"/>
            <a:ext cx="458652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5856" y="476672"/>
            <a:ext cx="7221488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cs-CZ" sz="48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-18"/>
              </a:rPr>
              <a:t>Klobouk </a:t>
            </a:r>
            <a:br>
              <a:rPr lang="cs-CZ" sz="48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-18"/>
              </a:rPr>
            </a:br>
            <a:r>
              <a:rPr lang="cs-CZ" sz="48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-18"/>
              </a:rPr>
              <a:t>                 dolů!</a:t>
            </a:r>
            <a:endParaRPr lang="cs-CZ" sz="48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Gill Sans Ultra Bold" pitchFamily="34" charset="-18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059832" y="1844824"/>
            <a:ext cx="60841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S titulem </a:t>
            </a:r>
            <a:r>
              <a:rPr lang="cs-CZ" sz="2800" dirty="0" err="1" smtClean="0">
                <a:latin typeface="Gill Sans Ultra Bold" pitchFamily="34" charset="-18"/>
              </a:rPr>
              <a:t>Ph.D</a:t>
            </a:r>
            <a:r>
              <a:rPr lang="cs-CZ" sz="2800" dirty="0" smtClean="0">
                <a:latin typeface="Gill Sans Ultra Bold" pitchFamily="34" charset="-18"/>
              </a:rPr>
              <a:t>.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a 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    </a:t>
            </a:r>
            <a:r>
              <a:rPr lang="cs-CZ" sz="2800" dirty="0" smtClean="0">
                <a:latin typeface="Gill Sans Ultra Bold" pitchFamily="34" charset="-18"/>
              </a:rPr>
              <a:t>IQ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</a:t>
            </a:r>
            <a:r>
              <a:rPr lang="cs-CZ" sz="2800" dirty="0" smtClean="0">
                <a:latin typeface="Gill Sans Ultra Bold" pitchFamily="34" charset="-18"/>
              </a:rPr>
              <a:t>173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už se dá něco 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dělat, například být 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            celkem slušným 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   </a:t>
            </a:r>
            <a:r>
              <a:rPr lang="cs-CZ" sz="2800" dirty="0" smtClean="0">
                <a:latin typeface="Gill Sans Ultra Bold" pitchFamily="34" charset="-18"/>
              </a:rPr>
              <a:t>experimentálním </a:t>
            </a:r>
          </a:p>
          <a:p>
            <a:r>
              <a:rPr lang="cs-CZ" sz="2800" dirty="0" smtClean="0">
                <a:latin typeface="Gill Sans Ultra Bold" pitchFamily="34" charset="-18"/>
              </a:rPr>
              <a:t>           fyzikem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… nebo 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   poskokem blonďaté 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krásky případně 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             vysokého génia.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Gill Sans Ultra Bold" pitchFamily="34" charset="-18"/>
            </a:endParaRPr>
          </a:p>
        </p:txBody>
      </p:sp>
      <p:sp>
        <p:nvSpPr>
          <p:cNvPr id="5" name="TextovéPole 4">
            <a:hlinkClick r:id="rId3" action="ppaction://hlinksldjump"/>
          </p:cNvPr>
          <p:cNvSpPr txBox="1"/>
          <p:nvPr/>
        </p:nvSpPr>
        <p:spPr>
          <a:xfrm>
            <a:off x="5724128" y="5949280"/>
            <a:ext cx="2952328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dirty="0" smtClean="0">
                <a:latin typeface="Gill Sans Ultra Bold" pitchFamily="34" charset="-18"/>
              </a:rPr>
              <a:t>Postoupit do dalšího </a:t>
            </a:r>
            <a:r>
              <a:rPr lang="cs-CZ" dirty="0" err="1" smtClean="0">
                <a:latin typeface="Gill Sans Ultra Bold" pitchFamily="34" charset="-18"/>
              </a:rPr>
              <a:t>levelu</a:t>
            </a:r>
            <a:endParaRPr lang="cs-CZ" dirty="0">
              <a:latin typeface="Gill Sans Ultra Bold" pitchFamily="34" charset="-1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koot5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0" y="1916832"/>
            <a:ext cx="5296932" cy="494116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511152" y="47667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48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-18"/>
              </a:rPr>
              <a:t>To není správně!</a:t>
            </a:r>
            <a:endParaRPr lang="cs-CZ" sz="48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Gill Sans Ultra Bold" pitchFamily="34" charset="-18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95936" y="1988840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Zůstáváte na </a:t>
            </a:r>
          </a:p>
          <a:p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 úrovni </a:t>
            </a:r>
            <a:r>
              <a:rPr lang="cs-CZ" sz="3200" dirty="0" err="1" smtClean="0">
                <a:latin typeface="Gill Sans Ultra Bold" pitchFamily="34" charset="-18"/>
              </a:rPr>
              <a:t>Rajeshe</a:t>
            </a:r>
            <a:endParaRPr lang="cs-CZ" sz="3200" dirty="0">
              <a:latin typeface="Gill Sans Ultra Bold" pitchFamily="34" charset="-18"/>
            </a:endParaRPr>
          </a:p>
        </p:txBody>
      </p:sp>
      <p:sp>
        <p:nvSpPr>
          <p:cNvPr id="6" name="TextovéPole 5">
            <a:hlinkClick r:id="rId3" action="ppaction://hlinksldjump"/>
          </p:cNvPr>
          <p:cNvSpPr txBox="1"/>
          <p:nvPr/>
        </p:nvSpPr>
        <p:spPr>
          <a:xfrm>
            <a:off x="5076056" y="4005064"/>
            <a:ext cx="2664296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dirty="0" smtClean="0">
                <a:latin typeface="Gill Sans Ultra Bold" pitchFamily="34" charset="-18"/>
              </a:rPr>
              <a:t>Ukončit kvíz</a:t>
            </a:r>
            <a:endParaRPr lang="cs-CZ" dirty="0">
              <a:latin typeface="Gill Sans Ultra Bold" pitchFamily="34" charset="-18"/>
            </a:endParaRPr>
          </a:p>
        </p:txBody>
      </p:sp>
      <p:sp>
        <p:nvSpPr>
          <p:cNvPr id="7" name="TextovéPole 6">
            <a:hlinkClick r:id="rId4" action="ppaction://hlinksldjump"/>
          </p:cNvPr>
          <p:cNvSpPr txBox="1"/>
          <p:nvPr/>
        </p:nvSpPr>
        <p:spPr>
          <a:xfrm>
            <a:off x="5076056" y="4941168"/>
            <a:ext cx="2664296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dirty="0" smtClean="0">
                <a:latin typeface="Gill Sans Ultra Bold" pitchFamily="34" charset="-18"/>
              </a:rPr>
              <a:t>Zkusit znovu</a:t>
            </a:r>
            <a:endParaRPr lang="cs-CZ" dirty="0">
              <a:latin typeface="Gill Sans Ultra Bold" pitchFamily="34" charset="-1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shel3.jpg"/>
          <p:cNvPicPr>
            <a:picLocks noChangeAspect="1"/>
          </p:cNvPicPr>
          <p:nvPr/>
        </p:nvPicPr>
        <p:blipFill>
          <a:blip r:embed="rId2" cstate="print"/>
          <a:srcRect l="20013"/>
          <a:stretch>
            <a:fillRect/>
          </a:stretch>
        </p:blipFill>
        <p:spPr>
          <a:xfrm>
            <a:off x="0" y="1340768"/>
            <a:ext cx="6619664" cy="55172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4800" b="1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-18"/>
              </a:rPr>
              <a:t>Sheldon</a:t>
            </a:r>
            <a:r>
              <a:rPr lang="cs-CZ" sz="48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-18"/>
              </a:rPr>
              <a:t> </a:t>
            </a:r>
            <a:r>
              <a:rPr lang="cs-CZ" sz="4800" b="1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-18"/>
              </a:rPr>
              <a:t>level</a:t>
            </a:r>
            <a:endParaRPr lang="cs-CZ" sz="48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Gill Sans Ultra Bold" pitchFamily="34" charset="-18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048000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604448" cy="2088232"/>
          </a:xfrm>
        </p:spPr>
        <p:txBody>
          <a:bodyPr>
            <a:noAutofit/>
          </a:bodyPr>
          <a:lstStyle/>
          <a:p>
            <a:pPr algn="l"/>
            <a:r>
              <a:rPr lang="cs-CZ" sz="3200" dirty="0" smtClean="0">
                <a:latin typeface="Gill Sans Ultra Bold" pitchFamily="34" charset="-18"/>
              </a:rPr>
              <a:t>          Ještě před objevem     </a:t>
            </a:r>
            <a:br>
              <a:rPr lang="cs-CZ" sz="3200" dirty="0" smtClean="0">
                <a:latin typeface="Gill Sans Ultra Bold" pitchFamily="34" charset="-18"/>
              </a:rPr>
            </a:br>
            <a:r>
              <a:rPr lang="cs-CZ" sz="3200" dirty="0" smtClean="0">
                <a:latin typeface="Gill Sans Ultra Bold" pitchFamily="34" charset="-18"/>
              </a:rPr>
              <a:t>             antibiotik byl účinnou </a:t>
            </a:r>
            <a:br>
              <a:rPr lang="cs-CZ" sz="3200" dirty="0" smtClean="0">
                <a:latin typeface="Gill Sans Ultra Bold" pitchFamily="34" charset="-18"/>
              </a:rPr>
            </a:br>
            <a:r>
              <a:rPr lang="cs-CZ" sz="3200" dirty="0" smtClean="0">
                <a:latin typeface="Gill Sans Ultra Bold" pitchFamily="34" charset="-18"/>
              </a:rPr>
              <a:t>             látkou v boji proti </a:t>
            </a:r>
            <a:br>
              <a:rPr lang="cs-CZ" sz="3200" dirty="0" smtClean="0">
                <a:latin typeface="Gill Sans Ultra Bold" pitchFamily="34" charset="-18"/>
              </a:rPr>
            </a:br>
            <a:r>
              <a:rPr lang="cs-CZ" sz="3200" dirty="0" smtClean="0">
                <a:latin typeface="Gill Sans Ultra Bold" pitchFamily="34" charset="-18"/>
              </a:rPr>
              <a:t>        infekcím salvarsan. Jednalo se o organokovovou sloučeninu:</a:t>
            </a:r>
            <a:br>
              <a:rPr lang="cs-CZ" sz="3200" dirty="0" smtClean="0">
                <a:latin typeface="Gill Sans Ultra Bold" pitchFamily="34" charset="-18"/>
              </a:rPr>
            </a:br>
            <a:endParaRPr lang="cs-CZ" sz="3200" dirty="0">
              <a:latin typeface="Gill Sans Ultra Bold" pitchFamily="34" charset="-18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467544" y="620688"/>
            <a:ext cx="1592756" cy="1592756"/>
            <a:chOff x="2454821" y="178981"/>
            <a:chExt cx="1592756" cy="1592756"/>
          </a:xfrm>
        </p:grpSpPr>
        <p:sp>
          <p:nvSpPr>
            <p:cNvPr id="4" name=" 3"/>
            <p:cNvSpPr/>
            <p:nvPr/>
          </p:nvSpPr>
          <p:spPr>
            <a:xfrm rot="20700000">
              <a:off x="2454821" y="178981"/>
              <a:ext cx="1592756" cy="1592756"/>
            </a:xfrm>
            <a:prstGeom prst="gear6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50000"/>
                <a:hueOff val="-139622"/>
                <a:satOff val="-4225"/>
                <a:lumOff val="27741"/>
                <a:alphaOff val="0"/>
              </a:schemeClr>
            </a:fillRef>
            <a:effectRef idx="3">
              <a:schemeClr val="accent4">
                <a:shade val="50000"/>
                <a:hueOff val="-139622"/>
                <a:satOff val="-4225"/>
                <a:lumOff val="277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 4"/>
            <p:cNvSpPr/>
            <p:nvPr/>
          </p:nvSpPr>
          <p:spPr>
            <a:xfrm>
              <a:off x="2804160" y="528320"/>
              <a:ext cx="894080" cy="894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690" tIns="59690" rIns="59690" bIns="59690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4700" kern="1200" dirty="0" smtClean="0">
                  <a:latin typeface="Gill Sans Ultra Bold" pitchFamily="34" charset="-18"/>
                </a:rPr>
                <a:t>1</a:t>
              </a:r>
              <a:endParaRPr lang="cs-CZ" sz="4700" kern="1200" dirty="0">
                <a:latin typeface="Gill Sans Ultra Bold" pitchFamily="34" charset="-18"/>
              </a:endParaRPr>
            </a:p>
          </p:txBody>
        </p:sp>
      </p:grpSp>
      <p:sp>
        <p:nvSpPr>
          <p:cNvPr id="6" name="TextovéPole 5">
            <a:hlinkClick r:id="rId2" action="ppaction://hlinksldjump"/>
          </p:cNvPr>
          <p:cNvSpPr txBox="1"/>
          <p:nvPr/>
        </p:nvSpPr>
        <p:spPr>
          <a:xfrm>
            <a:off x="827584" y="3501008"/>
            <a:ext cx="3888432" cy="86409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rtuti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7" name="TextovéPole 6">
            <a:hlinkClick r:id="rId2" action="ppaction://hlinksldjump"/>
          </p:cNvPr>
          <p:cNvSpPr txBox="1"/>
          <p:nvPr/>
        </p:nvSpPr>
        <p:spPr>
          <a:xfrm>
            <a:off x="4860032" y="3501008"/>
            <a:ext cx="3888432" cy="864096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hliníku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8" name="TextovéPole 7">
            <a:hlinkClick r:id="rId2" action="ppaction://hlinksldjump"/>
          </p:cNvPr>
          <p:cNvSpPr txBox="1"/>
          <p:nvPr/>
        </p:nvSpPr>
        <p:spPr>
          <a:xfrm>
            <a:off x="4860032" y="4509120"/>
            <a:ext cx="3888432" cy="86409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olova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9" name="TextovéPole 8">
            <a:hlinkClick r:id="rId3" action="ppaction://hlinksldjump"/>
          </p:cNvPr>
          <p:cNvSpPr txBox="1"/>
          <p:nvPr/>
        </p:nvSpPr>
        <p:spPr>
          <a:xfrm>
            <a:off x="827584" y="4509120"/>
            <a:ext cx="3888432" cy="864096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arsenu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604448" cy="2736304"/>
          </a:xfrm>
        </p:spPr>
        <p:txBody>
          <a:bodyPr>
            <a:noAutofit/>
          </a:bodyPr>
          <a:lstStyle/>
          <a:p>
            <a:pPr algn="l"/>
            <a:r>
              <a:rPr lang="cs-CZ" sz="2800" dirty="0" smtClean="0">
                <a:latin typeface="Gill Sans Ultra Bold" pitchFamily="34" charset="-18"/>
              </a:rPr>
              <a:t> </a:t>
            </a:r>
            <a:br>
              <a:rPr lang="cs-CZ" sz="2800" dirty="0" smtClean="0">
                <a:latin typeface="Gill Sans Ultra Bold" pitchFamily="34" charset="-18"/>
              </a:rPr>
            </a:br>
            <a:r>
              <a:rPr lang="cs-CZ" sz="2800" dirty="0" smtClean="0">
                <a:latin typeface="Gill Sans Ultra Bold" pitchFamily="34" charset="-18"/>
              </a:rPr>
              <a:t>             Kyselina pikrová je poměrně </a:t>
            </a:r>
            <a:br>
              <a:rPr lang="cs-CZ" sz="2800" dirty="0" smtClean="0">
                <a:latin typeface="Gill Sans Ultra Bold" pitchFamily="34" charset="-18"/>
              </a:rPr>
            </a:br>
            <a:r>
              <a:rPr lang="cs-CZ" sz="2800" dirty="0" smtClean="0">
                <a:latin typeface="Gill Sans Ultra Bold" pitchFamily="34" charset="-18"/>
              </a:rPr>
              <a:t>            neškodnou látkou, její soli </a:t>
            </a:r>
            <a:br>
              <a:rPr lang="cs-CZ" sz="2800" dirty="0" smtClean="0">
                <a:latin typeface="Gill Sans Ultra Bold" pitchFamily="34" charset="-18"/>
              </a:rPr>
            </a:br>
            <a:r>
              <a:rPr lang="cs-CZ" sz="2800" dirty="0" smtClean="0">
                <a:latin typeface="Gill Sans Ultra Bold" pitchFamily="34" charset="-18"/>
              </a:rPr>
              <a:t>              </a:t>
            </a:r>
            <a:r>
              <a:rPr lang="cs-CZ" sz="2800" dirty="0" err="1" smtClean="0">
                <a:latin typeface="Gill Sans Ultra Bold" pitchFamily="34" charset="-18"/>
              </a:rPr>
              <a:t>pikráty</a:t>
            </a:r>
            <a:r>
              <a:rPr lang="cs-CZ" sz="2800" dirty="0" smtClean="0">
                <a:latin typeface="Gill Sans Ultra Bold" pitchFamily="34" charset="-18"/>
              </a:rPr>
              <a:t> a ztuhlá tavenina jsou</a:t>
            </a:r>
            <a:br>
              <a:rPr lang="cs-CZ" sz="2800" dirty="0" smtClean="0">
                <a:latin typeface="Gill Sans Ultra Bold" pitchFamily="34" charset="-18"/>
              </a:rPr>
            </a:br>
            <a:r>
              <a:rPr lang="cs-CZ" sz="2800" dirty="0" smtClean="0">
                <a:latin typeface="Gill Sans Ultra Bold" pitchFamily="34" charset="-18"/>
              </a:rPr>
              <a:t>        však nebezpečnými výbušninami. Ztuhlá tavenina kyseliny pikrové byla hojně využívána pod názvem:</a:t>
            </a:r>
            <a:endParaRPr lang="cs-CZ" sz="2800" dirty="0">
              <a:latin typeface="Gill Sans Ultra Bold" pitchFamily="34" charset="-18"/>
            </a:endParaRPr>
          </a:p>
        </p:txBody>
      </p:sp>
      <p:sp>
        <p:nvSpPr>
          <p:cNvPr id="6" name="TextovéPole 5">
            <a:hlinkClick r:id="rId2" action="ppaction://hlinksldjump"/>
          </p:cNvPr>
          <p:cNvSpPr txBox="1"/>
          <p:nvPr/>
        </p:nvSpPr>
        <p:spPr>
          <a:xfrm>
            <a:off x="827584" y="3501008"/>
            <a:ext cx="3888432" cy="86409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dynamit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7" name="TextovéPole 6">
            <a:hlinkClick r:id="rId3" action="ppaction://hlinksldjump"/>
          </p:cNvPr>
          <p:cNvSpPr txBox="1"/>
          <p:nvPr/>
        </p:nvSpPr>
        <p:spPr>
          <a:xfrm>
            <a:off x="4860032" y="3501008"/>
            <a:ext cx="3888432" cy="864096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ekrazit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8" name="TextovéPole 7">
            <a:hlinkClick r:id="rId2" action="ppaction://hlinksldjump"/>
          </p:cNvPr>
          <p:cNvSpPr txBox="1"/>
          <p:nvPr/>
        </p:nvSpPr>
        <p:spPr>
          <a:xfrm>
            <a:off x="4860032" y="4509120"/>
            <a:ext cx="3888432" cy="86409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TNT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9" name="TextovéPole 8">
            <a:hlinkClick r:id="rId2" action="ppaction://hlinksldjump"/>
          </p:cNvPr>
          <p:cNvSpPr txBox="1"/>
          <p:nvPr/>
        </p:nvSpPr>
        <p:spPr>
          <a:xfrm>
            <a:off x="827584" y="4509120"/>
            <a:ext cx="3888432" cy="864096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semtex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467544" y="404664"/>
            <a:ext cx="1625600" cy="1625600"/>
            <a:chOff x="1544320" y="1300480"/>
            <a:chExt cx="1625600" cy="1625600"/>
          </a:xfrm>
        </p:grpSpPr>
        <p:sp>
          <p:nvSpPr>
            <p:cNvPr id="11" name=" 3"/>
            <p:cNvSpPr/>
            <p:nvPr/>
          </p:nvSpPr>
          <p:spPr>
            <a:xfrm>
              <a:off x="1544320" y="1300480"/>
              <a:ext cx="1625600" cy="1625600"/>
            </a:xfrm>
            <a:prstGeom prst="gear6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50000"/>
                <a:hueOff val="-139622"/>
                <a:satOff val="-4225"/>
                <a:lumOff val="27741"/>
                <a:alphaOff val="0"/>
              </a:schemeClr>
            </a:fillRef>
            <a:effectRef idx="3">
              <a:schemeClr val="accent4">
                <a:shade val="50000"/>
                <a:hueOff val="-139622"/>
                <a:satOff val="-4225"/>
                <a:lumOff val="277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 4"/>
            <p:cNvSpPr/>
            <p:nvPr/>
          </p:nvSpPr>
          <p:spPr>
            <a:xfrm>
              <a:off x="1953569" y="1712204"/>
              <a:ext cx="807102" cy="802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690" tIns="59690" rIns="59690" bIns="59690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4700" kern="1200" dirty="0" smtClean="0">
                  <a:latin typeface="Gill Sans Ultra Bold" pitchFamily="34" charset="-18"/>
                </a:rPr>
                <a:t>2</a:t>
              </a:r>
              <a:endParaRPr lang="cs-CZ" sz="4700" kern="1200" dirty="0">
                <a:latin typeface="Gill Sans Ultra Bold" pitchFamily="34" charset="-18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604448" cy="2736304"/>
          </a:xfrm>
        </p:spPr>
        <p:txBody>
          <a:bodyPr>
            <a:noAutofit/>
          </a:bodyPr>
          <a:lstStyle/>
          <a:p>
            <a:pPr algn="l"/>
            <a:r>
              <a:rPr lang="cs-CZ" sz="3200" dirty="0" smtClean="0">
                <a:latin typeface="Gill Sans Ultra Bold" pitchFamily="34" charset="-18"/>
              </a:rPr>
              <a:t>          Fenoly poskytují s jedním</a:t>
            </a:r>
            <a:br>
              <a:rPr lang="cs-CZ" sz="3200" dirty="0" smtClean="0">
                <a:latin typeface="Gill Sans Ultra Bold" pitchFamily="34" charset="-18"/>
              </a:rPr>
            </a:br>
            <a:r>
              <a:rPr lang="cs-CZ" sz="3200" dirty="0" smtClean="0">
                <a:latin typeface="Gill Sans Ultra Bold" pitchFamily="34" charset="-18"/>
              </a:rPr>
              <a:t>              typem iontů </a:t>
            </a:r>
            <a:br>
              <a:rPr lang="cs-CZ" sz="3200" dirty="0" smtClean="0">
                <a:latin typeface="Gill Sans Ultra Bold" pitchFamily="34" charset="-18"/>
              </a:rPr>
            </a:br>
            <a:r>
              <a:rPr lang="cs-CZ" sz="3200" dirty="0" smtClean="0">
                <a:latin typeface="Gill Sans Ultra Bold" pitchFamily="34" charset="-18"/>
              </a:rPr>
              <a:t>            charakteristicky zbarvené </a:t>
            </a:r>
            <a:br>
              <a:rPr lang="cs-CZ" sz="3200" dirty="0" smtClean="0">
                <a:latin typeface="Gill Sans Ultra Bold" pitchFamily="34" charset="-18"/>
              </a:rPr>
            </a:br>
            <a:r>
              <a:rPr lang="cs-CZ" sz="3200" dirty="0" smtClean="0">
                <a:latin typeface="Gill Sans Ultra Bold" pitchFamily="34" charset="-18"/>
              </a:rPr>
              <a:t>            komplexy, čehož můžeme využít k jejich důkazu. Jedná se </a:t>
            </a:r>
            <a:br>
              <a:rPr lang="cs-CZ" sz="3200" dirty="0" smtClean="0">
                <a:latin typeface="Gill Sans Ultra Bold" pitchFamily="34" charset="-18"/>
              </a:rPr>
            </a:br>
            <a:r>
              <a:rPr lang="cs-CZ" sz="3200" dirty="0" smtClean="0">
                <a:latin typeface="Gill Sans Ultra Bold" pitchFamily="34" charset="-18"/>
              </a:rPr>
              <a:t>               o reakci fenolů s:</a:t>
            </a:r>
            <a:endParaRPr lang="cs-CZ" sz="3200" dirty="0">
              <a:latin typeface="Gill Sans Ultra Bold" pitchFamily="34" charset="-18"/>
            </a:endParaRPr>
          </a:p>
        </p:txBody>
      </p:sp>
      <p:sp>
        <p:nvSpPr>
          <p:cNvPr id="6" name="TextovéPole 5">
            <a:hlinkClick r:id="rId2" action="ppaction://hlinksldjump"/>
          </p:cNvPr>
          <p:cNvSpPr txBox="1"/>
          <p:nvPr/>
        </p:nvSpPr>
        <p:spPr>
          <a:xfrm>
            <a:off x="827584" y="3501008"/>
            <a:ext cx="3888432" cy="86409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chloridem železitým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7" name="TextovéPole 6">
            <a:hlinkClick r:id="rId3" action="ppaction://hlinksldjump"/>
          </p:cNvPr>
          <p:cNvSpPr txBox="1"/>
          <p:nvPr/>
        </p:nvSpPr>
        <p:spPr>
          <a:xfrm>
            <a:off x="4860032" y="3501008"/>
            <a:ext cx="3888432" cy="864096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chloridem amonným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8" name="TextovéPole 7">
            <a:hlinkClick r:id="rId3" action="ppaction://hlinksldjump"/>
          </p:cNvPr>
          <p:cNvSpPr txBox="1"/>
          <p:nvPr/>
        </p:nvSpPr>
        <p:spPr>
          <a:xfrm>
            <a:off x="4860032" y="4509120"/>
            <a:ext cx="3888432" cy="86409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chloridem měďnatým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9" name="TextovéPole 8">
            <a:hlinkClick r:id="rId3" action="ppaction://hlinksldjump"/>
          </p:cNvPr>
          <p:cNvSpPr txBox="1"/>
          <p:nvPr/>
        </p:nvSpPr>
        <p:spPr>
          <a:xfrm>
            <a:off x="827584" y="4509120"/>
            <a:ext cx="3888432" cy="864096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chloridem hlinitým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467544" y="476672"/>
            <a:ext cx="1621656" cy="1621656"/>
            <a:chOff x="2844800" y="1828800"/>
            <a:chExt cx="2235200" cy="2235200"/>
          </a:xfrm>
        </p:grpSpPr>
        <p:sp>
          <p:nvSpPr>
            <p:cNvPr id="13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690" tIns="59690" rIns="59690" bIns="59690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4700" kern="1200" dirty="0" smtClean="0">
                  <a:latin typeface="Gill Sans Ultra Bold" pitchFamily="34" charset="-18"/>
                </a:rPr>
                <a:t>3</a:t>
              </a:r>
              <a:endParaRPr lang="cs-CZ" sz="4700" kern="1200" dirty="0">
                <a:latin typeface="Gill Sans Ultra Bold" pitchFamily="34" charset="-18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23728" y="692696"/>
            <a:ext cx="8208912" cy="18722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4800" dirty="0" smtClean="0">
                <a:latin typeface="Gill Sans Ultra Bold" pitchFamily="34" charset="-18"/>
              </a:rPr>
              <a:t>Kolik uhlíků obsahuje   </a:t>
            </a:r>
            <a:r>
              <a:rPr lang="cs-CZ" sz="4800" b="1" dirty="0" err="1" smtClean="0">
                <a:latin typeface="Gill Sans Ultra Bold" pitchFamily="34" charset="-18"/>
              </a:rPr>
              <a:t>oktadekan</a:t>
            </a:r>
            <a:r>
              <a:rPr lang="cs-CZ" sz="4800" dirty="0" smtClean="0">
                <a:latin typeface="Gill Sans Ultra Bold" pitchFamily="34" charset="-18"/>
              </a:rPr>
              <a:t>?</a:t>
            </a:r>
            <a:endParaRPr lang="cs-CZ" sz="4800" dirty="0">
              <a:latin typeface="Gill Sans Ultra Bold" pitchFamily="34" charset="-18"/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395536" y="908720"/>
            <a:ext cx="1584176" cy="1440160"/>
            <a:chOff x="2454821" y="178981"/>
            <a:chExt cx="1592756" cy="1592756"/>
          </a:xfrm>
          <a:scene3d>
            <a:camera prst="orthographicFront"/>
            <a:lightRig rig="flat" dir="t"/>
          </a:scene3d>
        </p:grpSpPr>
        <p:sp>
          <p:nvSpPr>
            <p:cNvPr id="13" name=" 3"/>
            <p:cNvSpPr/>
            <p:nvPr/>
          </p:nvSpPr>
          <p:spPr>
            <a:xfrm rot="20700000">
              <a:off x="2454821" y="178981"/>
              <a:ext cx="1592756" cy="1592756"/>
            </a:xfrm>
            <a:prstGeom prst="gear6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fillRef>
            <a:effectRef idx="2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 4"/>
            <p:cNvSpPr/>
            <p:nvPr/>
          </p:nvSpPr>
          <p:spPr>
            <a:xfrm>
              <a:off x="2804160" y="528320"/>
              <a:ext cx="894080" cy="8940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4800" kern="1200" dirty="0" smtClean="0">
                  <a:latin typeface="Gill Sans Ultra Bold" pitchFamily="34" charset="-18"/>
                </a:rPr>
                <a:t>1</a:t>
              </a:r>
              <a:endParaRPr lang="cs-CZ" sz="4800" kern="1200" dirty="0">
                <a:latin typeface="Gill Sans Ultra Bold" pitchFamily="34" charset="-18"/>
              </a:endParaRPr>
            </a:p>
          </p:txBody>
        </p:sp>
      </p:grpSp>
      <p:sp>
        <p:nvSpPr>
          <p:cNvPr id="15" name="TextovéPole 14">
            <a:hlinkClick r:id="rId2" action="ppaction://hlinksldjump"/>
          </p:cNvPr>
          <p:cNvSpPr txBox="1"/>
          <p:nvPr/>
        </p:nvSpPr>
        <p:spPr>
          <a:xfrm>
            <a:off x="827584" y="3212976"/>
            <a:ext cx="3888432" cy="93610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800" dirty="0" smtClean="0">
                <a:solidFill>
                  <a:schemeClr val="bg1"/>
                </a:solidFill>
                <a:latin typeface="Gill Sans Ultra Bold" pitchFamily="34" charset="-18"/>
              </a:rPr>
              <a:t>8</a:t>
            </a:r>
            <a:endParaRPr lang="cs-CZ" sz="28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16" name="TextovéPole 15">
            <a:hlinkClick r:id="rId2" action="ppaction://hlinksldjump"/>
          </p:cNvPr>
          <p:cNvSpPr txBox="1"/>
          <p:nvPr/>
        </p:nvSpPr>
        <p:spPr>
          <a:xfrm>
            <a:off x="4860032" y="3212976"/>
            <a:ext cx="3888432" cy="93610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cs-CZ" sz="2800" dirty="0" smtClean="0">
                <a:solidFill>
                  <a:schemeClr val="bg1"/>
                </a:solidFill>
                <a:latin typeface="Gill Sans Ultra Bold" pitchFamily="34" charset="-18"/>
              </a:rPr>
              <a:t>10</a:t>
            </a:r>
            <a:endParaRPr lang="cs-CZ" sz="28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17" name="TextovéPole 16">
            <a:hlinkClick r:id="rId2" action="ppaction://hlinksldjump"/>
          </p:cNvPr>
          <p:cNvSpPr txBox="1"/>
          <p:nvPr/>
        </p:nvSpPr>
        <p:spPr>
          <a:xfrm>
            <a:off x="4860032" y="4293096"/>
            <a:ext cx="3888432" cy="93610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800" dirty="0" smtClean="0">
                <a:solidFill>
                  <a:schemeClr val="bg1"/>
                </a:solidFill>
                <a:latin typeface="Gill Sans Ultra Bold" pitchFamily="34" charset="-18"/>
              </a:rPr>
              <a:t>28</a:t>
            </a:r>
            <a:endParaRPr lang="cs-CZ" sz="28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18" name="TextovéPole 17">
            <a:hlinkClick r:id="rId3" action="ppaction://hlinksldjump"/>
          </p:cNvPr>
          <p:cNvSpPr txBox="1"/>
          <p:nvPr/>
        </p:nvSpPr>
        <p:spPr>
          <a:xfrm>
            <a:off x="827584" y="4293096"/>
            <a:ext cx="3888432" cy="93610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cs-CZ" sz="2800" dirty="0" smtClean="0">
                <a:solidFill>
                  <a:schemeClr val="bg1"/>
                </a:solidFill>
                <a:latin typeface="Gill Sans Ultra Bold" pitchFamily="34" charset="-18"/>
              </a:rPr>
              <a:t>18</a:t>
            </a:r>
            <a:endParaRPr lang="cs-CZ" sz="28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heldon-bazinga.png"/>
          <p:cNvPicPr>
            <a:picLocks noChangeAspect="1"/>
          </p:cNvPicPr>
          <p:nvPr/>
        </p:nvPicPr>
        <p:blipFill>
          <a:blip r:embed="rId2" cstate="print"/>
          <a:srcRect l="17697" r="17697"/>
          <a:stretch>
            <a:fillRect/>
          </a:stretch>
        </p:blipFill>
        <p:spPr>
          <a:xfrm>
            <a:off x="5831632" y="0"/>
            <a:ext cx="3312368" cy="6858000"/>
          </a:xfrm>
          <a:prstGeom prst="rect">
            <a:avLst/>
          </a:prstGeom>
        </p:spPr>
      </p:pic>
      <p:sp>
        <p:nvSpPr>
          <p:cNvPr id="3" name="Výbuch 1 2"/>
          <p:cNvSpPr/>
          <p:nvPr/>
        </p:nvSpPr>
        <p:spPr>
          <a:xfrm>
            <a:off x="-180528" y="0"/>
            <a:ext cx="6768752" cy="4392488"/>
          </a:xfrm>
          <a:prstGeom prst="irregularSeal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 descr="bazinga.jpg"/>
          <p:cNvPicPr>
            <a:picLocks noChangeAspect="1"/>
          </p:cNvPicPr>
          <p:nvPr/>
        </p:nvPicPr>
        <p:blipFill>
          <a:blip r:embed="rId3" cstate="print"/>
          <a:srcRect l="10572" t="28695" r="10388" b="28070"/>
          <a:stretch>
            <a:fillRect/>
          </a:stretch>
        </p:blipFill>
        <p:spPr>
          <a:xfrm>
            <a:off x="1619672" y="1484784"/>
            <a:ext cx="3312368" cy="113172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3933056"/>
            <a:ext cx="6804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„Na to, 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abyste se se mnou mohli   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       srovnávat musíte 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zodpovědět moji poslední    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             </a:t>
            </a:r>
            <a:r>
              <a:rPr lang="cs-CZ" sz="2800" dirty="0" smtClean="0">
                <a:latin typeface="Gill Sans Ultra Bold" pitchFamily="34" charset="-18"/>
                <a:hlinkClick r:id="rId4" action="ppaction://hlinksldjump"/>
              </a:rPr>
              <a:t>záludnou otázku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.“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Gill Sans Ultra Bold" pitchFamily="34" charset="-1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620688"/>
            <a:ext cx="8532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Gill Sans Ultra Bold" pitchFamily="34" charset="-18"/>
              </a:rPr>
              <a:t>                „Mírným pozměněním mého </a:t>
            </a:r>
          </a:p>
          <a:p>
            <a:r>
              <a:rPr lang="cs-CZ" sz="2800" dirty="0" smtClean="0">
                <a:latin typeface="Gill Sans Ultra Bold" pitchFamily="34" charset="-18"/>
              </a:rPr>
              <a:t>               příjmení dostanete prvek,</a:t>
            </a:r>
          </a:p>
          <a:p>
            <a:r>
              <a:rPr lang="cs-CZ" sz="2800" dirty="0" smtClean="0">
                <a:latin typeface="Gill Sans Ultra Bold" pitchFamily="34" charset="-18"/>
              </a:rPr>
              <a:t>                  který je obsažen v molekule </a:t>
            </a:r>
          </a:p>
          <a:p>
            <a:r>
              <a:rPr lang="cs-CZ" sz="2800" dirty="0" smtClean="0">
                <a:latin typeface="Gill Sans Ultra Bold" pitchFamily="34" charset="-18"/>
              </a:rPr>
              <a:t>                 určitého dýchacího  </a:t>
            </a:r>
          </a:p>
          <a:p>
            <a:r>
              <a:rPr lang="cs-CZ" sz="2800" dirty="0" smtClean="0">
                <a:latin typeface="Gill Sans Ultra Bold" pitchFamily="34" charset="-18"/>
              </a:rPr>
              <a:t>                     proteinu. U jakých skupin živočichů tento protein nalezneme?</a:t>
            </a:r>
            <a:endParaRPr lang="cs-CZ" sz="2800" dirty="0">
              <a:latin typeface="Gill Sans Ultra Bold" pitchFamily="34" charset="-18"/>
            </a:endParaRPr>
          </a:p>
        </p:txBody>
      </p:sp>
      <p:pic>
        <p:nvPicPr>
          <p:cNvPr id="18436" name="Picture 4" descr="http://www.yourtv.com.au/img/blog/the-big-bang-theory-sheldon-cooper.jpg"/>
          <p:cNvPicPr>
            <a:picLocks noChangeAspect="1" noChangeArrowheads="1"/>
          </p:cNvPicPr>
          <p:nvPr/>
        </p:nvPicPr>
        <p:blipFill>
          <a:blip r:embed="rId2" cstate="print"/>
          <a:srcRect l="19292" r="28619"/>
          <a:stretch>
            <a:fillRect/>
          </a:stretch>
        </p:blipFill>
        <p:spPr bwMode="auto">
          <a:xfrm>
            <a:off x="971600" y="908720"/>
            <a:ext cx="1406555" cy="1800200"/>
          </a:xfrm>
          <a:prstGeom prst="rect">
            <a:avLst/>
          </a:prstGeom>
          <a:noFill/>
        </p:spPr>
      </p:pic>
      <p:sp>
        <p:nvSpPr>
          <p:cNvPr id="5" name="TextovéPole 4">
            <a:hlinkClick r:id="rId3" action="ppaction://hlinksldjump"/>
          </p:cNvPr>
          <p:cNvSpPr txBox="1"/>
          <p:nvPr/>
        </p:nvSpPr>
        <p:spPr>
          <a:xfrm>
            <a:off x="827584" y="3501008"/>
            <a:ext cx="3888432" cy="86409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měkkýšů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6" name="TextovéPole 5">
            <a:hlinkClick r:id="rId4" action="ppaction://hlinksldjump"/>
          </p:cNvPr>
          <p:cNvSpPr txBox="1"/>
          <p:nvPr/>
        </p:nvSpPr>
        <p:spPr>
          <a:xfrm>
            <a:off x="4860032" y="3501008"/>
            <a:ext cx="3888432" cy="864096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kroužkovců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7" name="TextovéPole 6">
            <a:hlinkClick r:id="rId4" action="ppaction://hlinksldjump"/>
          </p:cNvPr>
          <p:cNvSpPr txBox="1"/>
          <p:nvPr/>
        </p:nvSpPr>
        <p:spPr>
          <a:xfrm>
            <a:off x="4860032" y="4509120"/>
            <a:ext cx="3888432" cy="86409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žahavců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8" name="TextovéPole 7">
            <a:hlinkClick r:id="rId4" action="ppaction://hlinksldjump"/>
          </p:cNvPr>
          <p:cNvSpPr txBox="1"/>
          <p:nvPr/>
        </p:nvSpPr>
        <p:spPr>
          <a:xfrm>
            <a:off x="827584" y="4509120"/>
            <a:ext cx="3888432" cy="864096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  <a:latin typeface="Gill Sans Ultra Bold" pitchFamily="34" charset="-18"/>
              </a:rPr>
              <a:t>ostnokožců</a:t>
            </a:r>
            <a:endParaRPr lang="cs-CZ" sz="20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phenomena.nationalgeographic.com/files/2013/04/brain-990x62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6827">
            <a:off x="212474" y="2287924"/>
            <a:ext cx="4545071" cy="2855590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467544" y="260648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48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-18"/>
              </a:rPr>
              <a:t>Gratulujeme! </a:t>
            </a:r>
            <a:endParaRPr lang="cs-CZ" sz="48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Gill Sans Ultra Bold" pitchFamily="34" charset="-18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5576" y="1340768"/>
            <a:ext cx="8388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Asi už nestihnete jako </a:t>
            </a:r>
            <a:r>
              <a:rPr lang="cs-CZ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Sheldon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získat titul </a:t>
            </a:r>
            <a:r>
              <a:rPr lang="cs-CZ" sz="2800" dirty="0" err="1" smtClean="0">
                <a:latin typeface="Gill Sans Ultra Bold" pitchFamily="34" charset="-18"/>
              </a:rPr>
              <a:t>Ph.D</a:t>
            </a:r>
            <a:r>
              <a:rPr lang="cs-CZ" sz="2800" dirty="0" smtClean="0">
                <a:latin typeface="Gill Sans Ultra Bold" pitchFamily="34" charset="-18"/>
              </a:rPr>
              <a:t>. 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v 16 letech, ale 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                       máte dobře 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                            nakročeno a to i k 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                               ostatním </a:t>
            </a:r>
            <a:r>
              <a:rPr lang="cs-CZ" sz="2800" dirty="0" smtClean="0">
                <a:latin typeface="Gill Sans Ultra Bold" pitchFamily="34" charset="-18"/>
              </a:rPr>
              <a:t>vyšším </a:t>
            </a:r>
          </a:p>
          <a:p>
            <a:r>
              <a:rPr lang="cs-CZ" sz="2800" dirty="0" smtClean="0">
                <a:latin typeface="Gill Sans Ultra Bold" pitchFamily="34" charset="-18"/>
              </a:rPr>
              <a:t>                                                  titulům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.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                              A teď už jen 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                          přejeme, abyste měli 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                          i lepší sociální vztahy 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                    a </a:t>
            </a:r>
            <a:r>
              <a:rPr lang="cs-CZ" sz="2800" dirty="0" smtClean="0">
                <a:latin typeface="Gill Sans Ultra Bold" pitchFamily="34" charset="-18"/>
              </a:rPr>
              <a:t>hezký zbytek dne 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;-)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Gill Sans Ultra Bold" pitchFamily="34" charset="-18"/>
            </a:endParaRPr>
          </a:p>
        </p:txBody>
      </p:sp>
      <p:sp>
        <p:nvSpPr>
          <p:cNvPr id="43010" name="AutoShape 2" descr="data:image/jpeg;base64,/9j/4AAQSkZJRgABAQAAAQABAAD/2wCEAAkGBxQRERUUEBQVFhUXFBUYGBcYFxUaGxgdFRcXGRgaFhcYHCggGBolHBcUITEhJSkrLi4uFx8zODMsNygtLisBCgoKDg0OGxAQGywkHyQsLCwvLCwsLCwsLCwsLCwsLCwsLCwsLCwsLCwsLCwsLCwsLCwsLCwsLCwsLCwsLCwsLP/AABEIALIBGwMBIgACEQEDEQH/xAAcAAEAAgMBAQEAAAAAAAAAAAAABAUCAwYHAQj/xAA/EAABAgMFBAcGBQMEAwEAAAABAAIDBBEFEiExQQZRYXETIoGRobHBMkJS0eHwBxQjYpJygqIWJDPxQ1PCFf/EABkBAQEBAQEBAAAAAAAAAAAAAAABAgMEBf/EACQRAAICAgICAgMBAQAAAAAAAAABAhEDIRIxQVETIhQycWEE/9oADAMBAAIRAxEAPwD3FERAEREAREQBERAEREARV87arIdQOs4ZgZDmdFy4t6LMPIFQwZ0wHfqucsiidYYZS2dm+YY3NzRzIWp1oQx71eQJ8l5/a8SNEcGQGmgpUjAd5W/8vHa0mlXU0K5/M/R1/HVbZ1z7dh1o0OcdwA9SF8fazj7LKcz6LkbBi1vNJN4nHfyUm1LJJxY5wPMnvU+WTVmvhgnTOnhWqffYebcfBapu26GkNtRTFxrnupn2rzmPbExLOuvceFcivrdp48YEMa59M7rSfILPzOjf4quzpbR2ziwojW3YZDuDvmpsntJFiAm6ylcMDj/kvO4UKJHjjpAWhpBNQQeGBXazcwyXg9UY7+KKcvZZYoLSRcM2jcPbhjmCR4H5qbL7RS7iAXhhJpR2GfHLxXlT7Rixn3W1OOnqr6ybDYT+qcvi1+iscsjM8EEj01F59Nz5hUEKKW0wABNOVFc2btIaUi9bfSgcOzJw7l1jmT7OEsEkrR1CLRKTjIorDcDv3jmNFvXU4NUEREAREQBERAEREAREQBERAEREAREQBFi94aCXGgAqSdFxG0e1LnO6KBUVw3E8zoPs7lic1FbOmPG5ukdRP2uyHUDruHugjxOi5ect90arCXNJqLrcBxqcyoVhADBxvHEn6KtloobHcXVqa4enPJcJZJM9cMMYtli6IyELr3ZaV3gHILGFb8BuAyGgoFFfYT5p96M4sbnQZ055NHespbZ2WLgWtJAOrnG9TfjkuWzr9PJti21GjD9GGboNQWigw4nNbbOtGKzGKx+OZOPfRbtrYrpeXb0eGONNAMgNwU2wn9I0cqrVPlRm1wutEOFPS8J5iXgS7QaKPaG2IcbkEYnCvNb9pLJguBNLp3jA/XtVLs7ZsGE50SK68W1pXdwGpyS2tBKDXKmyy2klhGgQQfbdQV10xVxJSTWQwxguhowp676qus+L+Zf0pGA6sNo0A15qxi2myHUE0pgTx3DjxVVPZmSa+puqHNwBv0y9eAXN7RTYawtrVb4lvGIejlWE4aeZOnatEPZl0Uh0y7A+43Xm7Ts71lu+jUY8dyM9kGMMGgoCa13ntWdrwYkMEg3gOGI+YSbl4UBhMJoZdyoTjvrvVhZ1psmYQA9qn3ii3oO19l0cnZdlxJqLUOoxuZzqdwH3mr90gYYutea8RVRhaJlHOa0DrezwNcVrsy2r8R/SYkgCm6pxKmjb5P8AhhLxZmFHY5t3BwNa4Eah24ELtIW1sK+GRWlhORHWHbgD4LlLVlnDFhqc+BHzVDIzfSzIa4O/TqX0BwPFbjNx6Oc8cZ7Z7TDiBwBaQQciFkuNs+12wHEtN+G6lQMwd4G/hyXWSsyyK0PhuDmnUeu48F6YTUjxTxuJuREWzmEREAREQBERAEREAREQBa48ZrGlzyABmSs3OoKnABedbTWz078IlyEyt0fF+5w1O7d3rE58UdMWNzZa25bRj0ZBa4NBJcXUF6ns0FcszjTRc9Jyzb7icSc+3HBUsvEmJklrDRgOLjUNPLUlbJ6XiSbw4vvAgVwwHELyuTltnvjBR+qN87JRIMYXHUa7wCupO5nWrhqaVPyVLFnHTkO61p6uTxkO3JV0tZ07DeLzOrX2g5vlVZNdrfZ1NtTRawtaSCaAqTZAoWt4VHqqi0ovWhB5xNXH0VxZwDmuIIBaAQTvBC15MvUSt22na0a72agHvxVvIw6QL7TdLW1qOWR4LjtqIjnOF4UN4HgccwV2NixQ+DddjUUI4ItsklUUcba1tRYzhDhtc950GP2FlDsCduGrGgmmF9tfl4rqZaThwHkQmAH3jmSTQgV3cOatpeNTDNxGuQGpKiW9llkpfVHFzE9ElmhjasIFB9Cq6yZWLOP6zi2GD1nDM8G8eOi6Pa9rLgbgclI2aYxsFrW0yx5nEqVujfP62kWMiyBLMusoPE13uOZPNaX243o7opePVB9eS3z0g2IKuFeIXn1tNdDi3YYLqkBoGZJwAW22tHOMYy2zrJmfhO6ugAGOtAo0Gdl4IIhhoqdNSd30USDs6xjA6ciuDj7jCABwqRU88FZWPIw4RvwIBJ0fEJ8L3osbN/WittaSmI4DocMihBBcQ3wJqoVnWRHZFc57BTDAOacu1dw6M57aODQ7H2eH34Kre8Nwr9lGSMmR5i0RQNoRQZFQ/wA2Gm8Nc+Kym3Ni1FaEYA6rnp7pGuDA0uLjRpGp47kRulRexoTnC9CONK00PPisrCt+JLRKua4CvXb7rhzyruKsrMsgwYILzVzhjw4KBNEsNRlwVWmYdSTR6nBiB7Q5pqHAEHeCKgrNcHsttJdiMhPdWG83W191xyp+05U0w4rvF7Iy5Kz52SDg6YREWjAREQBERAEREAREQHI/iNbXQQWwwaOik1/pbSveS0cqry8QokYF7jdh6aF3LhxXT7cRGzc05vtXKwwKn3a3j/Iu8FRCEAf1z1Rg1oNBhv4LyZHbPoYFxiSrLthrQ0Np1cKclOmZ1swaOxGvboqxljwIlS0XSdW4KHaMt+UcLry6ueWCwjrqzsZOKxrQ1oAaBQAYDsVxIRKNq6hIq3MYELy6HborQuHerqzbYaTV5N7QgjCnD3u1I6JKKZK2qkIrnGK3rFpxoNKaKss3aHChPNdbBm/eLr7SACaAFvMDCih2/sxBit6QfpxCK1bSjuYyqq0RSrTKm159kWFSuOhUCypyNEAEMOrqcgO1abIsYuinpjVjSKAYXufBdLPRxLvawEXaUAApd4FZNr0WtlS9xlYjqkAknfTQKJOW0ITS6ovOx5DQfe9aZ60R0JGHNU1jWO6dcXxSRBG7N9M6bmjerfolduRUzdqPmImFSdwBJ8FebMy030gDobmsrW84Uw4A4lXEK1ZWXFyC0ADcAPqe1aJrbNrWkMoK65nsOizo19/COhtS0YcGDiQX+SrNnbJ6QmYiUrjcB0Gp5rhGWk6cmWMqSCankM+/Adq9Kn5oQmtY05NFeZC0nbtnOUOK4rtmFlS4eXx42ji1g3Aa8ypv55hyouembT/SaK4UqqyzLQLw6lSamgGOAw7ETrorhe2X0xPAPFN+i57aCdLW1FVNgNIcXPIBIpQY0HPj6KBbYDmO4Y9xWTVV0Xmz1mhsARIgvOdiSdK44L5OPFagBSxMf7WFxbVUczEzVZIq7bJTdonuZdEJ/VwPVdprkq99ssJoc9ysLPmKsDt/osI8RjiL7WurvAOXNGVJLpFc6AyvSt8NMcSOK9ZsSe6eAx+pFHcxn359q8pjAMdWEK/EwYim8fJTbEtR0F7XwnYVulvuuGYDuWOK6Y58WcM2PmtHq6KLZs82PDD2ciNWkZg8VKXrPC1QREQgREQBERAFHtCaEKE+IcmMc7ndFaKQua2+nzClHNb7UQ3Ryzd4YdqjdKyxVujzSvRdcmrnYuO8mpPiokL/AHL+sSGNzprwqoUw6LFe2Hcc2ppU5c68lOtCVdLsaWjqAUNDiOJ3rxM+miVMWZEhdaXN9p90nEcjqFXwJaJMR7sdrgAKkHM00BV5s5aAiYA1FFKhwx+YB/aK95RBlJGlZYgtMFmGGVD81j/puHSsIuYdMSR3HRb5qwXtjlznUYTXPuV3L3WjNLL/AA1bPWZHaCXltBurlrWq1WtafR3mA1Da3eR0Wdo2qAKNK4y17RqTyQf6zp9kpgRHuvYi+B5JthKUq5oIumuZOXNc9sVNHpHYdU0oeIzXeW81sRhOhb46qi92co2Nfa1oNSaDvOC7mzZmFAhhprRoAFKdq83sl5Ey2H8NXdjfqQr6emanE0Cl09FcbVM6mFNSrQXNhNqdS1vjgqS3my0w0h0KGHUwc0Bp7xmqyanKDBUklNOjPiY4NNPCvqpbY4pbJGw8oIUaK52JBAFd2Pr5KfbU+9tQ2pHiq+RjGHFNcLwHhX5qzjRA4YoyplfOWl+nhuVnsw67LV1ca9hJI9FyFstu1DTnQDtwXVy7wyEGjQU7hRV6InZnN2hRU9qTTnQxSuLgO8geq2mEYjsK0+9VjaTKCG3fEZ4FKDezsLQihjGMHusaPDFc660bry12Oo5KRNPBOp5lQoURrY/XwBaKV1oTUeSDpUXktKlsOpIBcagbhoDxVeGRJiNcBuiGKucN5yAqs4061jSa0aMVosq0SGPccL7q+GFeQQFjKAQHGGTevVcHHM7weXqlwBzg3C8Lw5g4+fiqy0I1TDcPiI76fJboj8Gurk6h5O/6CEO02OnrsyYekRlafubX0Hku5XktnTnRzEF4xDaudvpUZdxXrEN4cAWmoIBB3g5FenC9UeL/AKI1KzJERdTzhERAEREAXCfifEp0AOX6p7ujp5ld2vPPxcguIl3N3xG99wjyKxk/VnXD+6OSM2G4uONMtyjUdF6z3FrDkNXfIKHNy7YlHEkUOI3jd6LdMvv4A03LyUe+yzsyDDl3XoYABoaaVCNn+uXE40p3KtlJw0oeRBA8QVpnmgi8DdPDI8wqLLO0rdLh1jlTwVFNbRtbUXqncMUsyxDNNLnuIqTdFaCgwqVNfYQk6F7AWO96nmUpFv0c/L2jFmonRy7HOcd4wHElb4mzEVxd0rwLuYHkuysqZbCa4sa1t7cFTzs+OkdTUJaFMmSMo2BLwacK931Vy+Z6i5wxb0FuOTfJSIU3Vo4hZZURopIjFwHukV1xIWT3mK2je1QrUnLjg7OmY3jVTmxW3A+GahwqOIKqDMGwKA3jVVAjiBGJ9x2fA6FZzdoFoN88eSgQZGYnMILCGn33a8grRk6qWjQ3DrhrgfuoK0zb2AUYD3k+aqP9JxILP+VwI44dg0UWHZ8Z2Bjmm6gqe1WhZvhy7pmO2HDFaODnHcAV0ceyojT1nCm76qRYEJsqykMUOrsyTvJWU3PXio2VIiEFgoRQaZUVNakY9LCGt4keXqrd0eq5uahujTJdCH/EMt+rvvgiDOolYJOLz3UUmPLw3tuvbUabxyOiiScyLuCwizOgzP3VQvg1NsQOoTEcW1qGk93NY2rQXIbdTU8h9T4Ka1+QGQFFQzkcuj3s2+y3+3PvqqZOgEteZiaatHLU/eq+uALSDWlK4ZjEZL5Bik5r7Mio5kDma1PgEBlLwHQooJeXBwwPLTxr2r03Y2dvw3QycWEEcnY07DXvC83jwzVobSta9wx8wun2SmHQ5kVyeA09oFPEBbxupHLNHlA9CREXqPAEREAREQBc5t3ZDpmWpDFXscHgDM4EEDjjXsXRoo1aKnTs8AmILheAaajAt1wwOB1G5VkKcDTi6nA4Ed66/amWfCm417MxHOHEPNWkdmHMFUl5pNXtBPEVXleme+LtFZPxg4XmOxGoKqPzcaM8MqSytHECnir21pSG5pLWNB4CispCDDEMBgFaYbsVLRujGSeGjcMhQ7lNiT99lwmrd1aqrfBcwkDEfeSqpoFpqwkKUVOi2DqNoNFzcxPf7hzToMPVb322Wij2nmNe9cxPz96JfAporGOySkd7Zruklxd0JHit8tLuZDo7OpPJc5YU1HayjYTi3OpwrXHVWMW2XtH6kNw8fJRrZU9Gm1nXgd+S3RZ5kOG1rc6AADPsCop62A80a0k9y6nZezGsF6JQxTiTuG4K9ILbPlhbNumHCJM4NzDD5v8Aku4mIjWsEODRoGZ3qqjTTRhTtBI8lAiRzo7vWbNcV5JsayIkX/zMA/uWdn2TBg1Jd0r9KYAfe9V8Ca+IkndWg+veso1ouOFUsVZsn2k1o4dgPmqZ0Yg0d3qYYpKrbXmRDZoXn2R68kRGzRalpXBdZ7Z8OKlbNwLgqczn9VT2JLdI4ueca4810VC3Qc6+i0zK2ZzsIA3oZo46aO+qhQ4jwetDrxDs+9b2dY1Jr9+Cynn3YZu5nAduvYoisrHWu+L1IbboyJrUntGQW6fYGMhgfH6GvovlnyfR03nJSbZg9WH/AFHyVIb5OMdT3LfNRYgoYTA4NOpOZzPFQpJmWHf94q7hNuM1NUCK+WizJF+6wk8/JX+yjI35mG6I4H9RlR2jJQ5WKBWnhvXQbMy9+Zh5U9o/2Y/JI7Ym6iz0dERew+YEREAREQBERAc9ths/+ah1YP1WezpeGra+I48yvJJqXMOIWvJBBoWuBBHeMCvfFWWzYECbH60ME6OGDh/cNOBwXOcL2jtjy8dM8VLdcCFHe4wnVYOqc27uS9Gmfw1ANYEw4fte0Or2tI8lWT/4fTLR1DDicA6h/wAgB4ri8cvR6Y5oeziDaDCfaodxBH0WqI4O1BXQR9iputPy7jyLD43qLbD/AA9nntqGMZwe8A/4gqKMvRpzj7OAtFgyVps/s8IZESK0OfoDk35nirGDs86XmHNmQL7CBQEOAqAa1349ilTMYNJocFlvwaST2bzaTWClA373qrtOL0grWqrXxTMxhCh1z6ztGjU89y6KPIwoTWBgwFK96dGqs02LsbCwfHILs+A7BmVPnrNaxpdBea1PVO4cdFg6boDior5s0U2XRXzFqBv/ACBzewkeC0MtyEciTyBPopU0y/moVlMbCeWEAVxB9CtGbNhmY0T/AIoV0fE/DwRsnHcevGDf6W/NW5eAo8SZbqaIDQyzn6xn9zfkn/5bMSak7yalH2owfE48Gn1VdNTEWP1WgsZqNTzO7gFAzGx52E1z6upV5pXAEb6q4E7D/wDYz+QWiQlxDbQgHmApHRMPuN7gqwjAzUMnB7a8wtc3acNuXXdoG5dp0UoSkM+6O5RrRkmtDXNGF6h5H60UBhIPNTEimnkOSzbEMZ94ijRg0feq2CWqpLQxoxc3lUeipDdKwdSFpnOmJvNIp8OgW2XmtGNceJwHZqrGDD6uKlmqK6Wm4jR1mYbxp2Lr9inX5ll01ADnHuI8yO9UsFg4BdzsPZoYwxsKvwFNwONeZHgFrGrkjnmklBnUIiL1nzgiIgCIiAIiIAiIgCIiAKu2gnuglosQZhpu/wBTsG+JCsVUbWSTo8pFZDxdQEDfdcHUHEgFSXWjUatWePxYhFSSSTiScSa6k6lU1pPN00zVjNxAPaP3yUSJEYRn3gjzC8SPpmywGiFABpi4lzjvx+VFvmYl4Y5LCVAMBtNx8yoL2xS67Bz1PujiVOwSHRS6jfeJp2DM9wWU66gwz0WmDLRIbw+I+/gRQAAY+qmMIJqMfRUCFAowA50xWiXYBHB/Y7zCmOp3rQGUe13Bw7/+ksGyZlWnEVaf2kjwyUN15vtC+N4wPdkVYA1qOXiFiYazZSE2YhfEAdQ7DzWL7ThNyJcf2gnxyWVIcQkAgkZj5bxyWYs9o91UhCdbHwwnHmQPKq3yU06Ljg3hTHxUpstwW2HLUNVbBnBg1zJPb8lstFg6F4dqKDmcli2OwGl9tdwIr3LTGhOecSaAmg3KWUgS9nMJGCsXBkMYtNN4Fe9ZQYRC39FeFKZq2Qwgz7PcBPZTxKzfBMX2yeABwHzKkyspoMzkAuildlJk+41v9Th5CpRJvoOaj2c7Z1mhzgLt41oMzjWgovYLMlBBhMhj3RjzOJ8SVXWFs6yXo5xvv30oByHqrtejFj47Z4s+XnpdBERdjzhERAEREAREQBERAEREARF8QHmP4pyQZGhRIbBWI117SpaRieNHZ8Fx8Eh2BFDuPovbrdseHNwujiVGNWuGbTvHyXndqbCzEIEtDYzRj1Kh38DrwBK82SDu0ezDlVUzmIdPYy3LJxDRRooPvPetMxDx3EdhBCjwpyri1wy94fJcT1GyNGDR1jT73KHHn4bMamvAFTmw2ncSoNpS4u0piTQIQxYYsUitWN039pUh8tFaOrEJ5gHzVg+FUUoFOsSwpiYdSCLzRm53st5u9MSnfQdJWyqlJQjrXjfIxr8llFgxHYOdhwFF6tZ2w0sxrelBiPGZJIbXg0HLnVQPxD2PZHkXflWNhxYX6jboDb4aDeY4jOoJpXUNXX4ZeTh+TG6R5XHlIQpeexp0q4BbOnhQx1o4/nXwC5BrBqB2j10W1slX2fRw8MVjgjfysuZ3aHCkH+TjU9gVJGmi/wBp7jXmfotjZM/D3Fw82qwlJEZurywPorSRhybK6WlwdHfxU5kq7IOI4G8FaAAfZPgjXY4Nd/iFCiUdFbhfqOND50Uxsd598/4jyUZrHHcO2pVtYdlRJmIIcJt466NaN7twUqy8qOi2BsoxY4e6pazrE1JxHsjHjjyBXqirrCslsrBENuJzc74iczy0VivXCPFHiyT5OwiItmAiIgCIiAIiIAiIgCIiAIiID4iL6gC+IiArbVsGXma9NCaTT2hg7+QxXJTX4Ztx6COWg6PYHf5NI8l36LLhF9m45JR6Z5c78OJkHCLBPMvH/wAlTZD8NCXh0zGFB7sMY/ydl3L0RfVn4omvnn7OblNiJRhqWufT43EjtAoD2roYUMNAa0BoGAAAAHIBZotqKXRhyb7YWL2ggg4gih7Vkipk/Nm1OysazYpZEYTBvEQooFWub7ocRk+mFDjhhUKG6RMOhfDfDvCrSWvZeG9taXhxX6fUC2rHgzcIwphge08wWne1wxaeIXJ4vR2WX2fnBv7Se4eoW6DBJOLjTsxVjtzsrMWXFbR3Sy8Q0ZEc0VBzuRKYB1MjkaHKhAt9i9n/AM3MNBaXQm4xTUgAaCooanhiuXF3R25KrKFrWjd3D5KfZdjRpk0l4TnD4gKNHNxo0d69pltmZSHS7LQqjIlgce91SrVopgFtYfbObzekedWL+GxwdNxf7IePe9w8h2rvbPkIcBghwWBjRoPMnMniVJRdYxS6OMpOXYREWjIREQBERAEREAREQBERAEREAREQHxERAEREAREQBfURAF8X1EAREQBERAQbblmRZeK2Kxr2ljqtc0OBoKjA4YEAr5YcsyHLw2w2NY26DRoDRiMcAiKeS+CeiIqQIiIAiIgCIiAIiIA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extovéPole 5">
            <a:hlinkClick r:id="rId3" action="ppaction://hlinksldjump"/>
          </p:cNvPr>
          <p:cNvSpPr txBox="1"/>
          <p:nvPr/>
        </p:nvSpPr>
        <p:spPr>
          <a:xfrm>
            <a:off x="6084168" y="5877272"/>
            <a:ext cx="2664296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dirty="0" smtClean="0">
                <a:latin typeface="Gill Sans Ultra Bold" pitchFamily="34" charset="-18"/>
              </a:rPr>
              <a:t>Ukončit kvíz</a:t>
            </a:r>
            <a:endParaRPr lang="cs-CZ" dirty="0">
              <a:latin typeface="Gill Sans Ultra Bold" pitchFamily="34" charset="-1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leo2.jpg"/>
          <p:cNvPicPr>
            <a:picLocks noChangeAspect="1"/>
          </p:cNvPicPr>
          <p:nvPr/>
        </p:nvPicPr>
        <p:blipFill>
          <a:blip r:embed="rId2" cstate="print"/>
          <a:srcRect l="10543"/>
          <a:stretch>
            <a:fillRect/>
          </a:stretch>
        </p:blipFill>
        <p:spPr>
          <a:xfrm>
            <a:off x="0" y="1196752"/>
            <a:ext cx="3786156" cy="566124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511152" y="47667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48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-18"/>
              </a:rPr>
              <a:t>To není správně!</a:t>
            </a:r>
            <a:endParaRPr lang="cs-CZ" sz="48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Gill Sans Ultra Bold" pitchFamily="34" charset="-18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347864" y="1916832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Zůstáváte na </a:t>
            </a:r>
          </a:p>
          <a:p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 úrovni </a:t>
            </a:r>
            <a:r>
              <a:rPr lang="cs-CZ" sz="3200" dirty="0" smtClean="0">
                <a:latin typeface="Gill Sans Ultra Bold" pitchFamily="34" charset="-18"/>
              </a:rPr>
              <a:t>Leonarda</a:t>
            </a:r>
            <a:endParaRPr lang="cs-CZ" sz="3200" dirty="0">
              <a:latin typeface="Gill Sans Ultra Bold" pitchFamily="34" charset="-18"/>
            </a:endParaRPr>
          </a:p>
        </p:txBody>
      </p:sp>
      <p:sp>
        <p:nvSpPr>
          <p:cNvPr id="6" name="TextovéPole 5">
            <a:hlinkClick r:id="rId3" action="ppaction://hlinksldjump"/>
          </p:cNvPr>
          <p:cNvSpPr txBox="1"/>
          <p:nvPr/>
        </p:nvSpPr>
        <p:spPr>
          <a:xfrm>
            <a:off x="5076056" y="4005064"/>
            <a:ext cx="2664296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dirty="0" smtClean="0">
                <a:latin typeface="Gill Sans Ultra Bold" pitchFamily="34" charset="-18"/>
              </a:rPr>
              <a:t>Ukončit kvíz</a:t>
            </a:r>
            <a:endParaRPr lang="cs-CZ" dirty="0">
              <a:latin typeface="Gill Sans Ultra Bold" pitchFamily="34" charset="-1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76056" y="4941168"/>
            <a:ext cx="2664296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dirty="0" smtClean="0">
                <a:latin typeface="Gill Sans Ultra Bold" pitchFamily="34" charset="-18"/>
              </a:rPr>
              <a:t>Zkusit znovu</a:t>
            </a:r>
            <a:endParaRPr lang="cs-CZ" dirty="0">
              <a:latin typeface="Gill Sans Ultra Bold" pitchFamily="34" charset="-1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jeweell.com/data_images/out/68/1133142-the-big-bang-the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b="1" cap="all" dirty="0" smtClean="0">
                <a:ln w="0"/>
                <a:solidFill>
                  <a:srgbClr val="CC0000"/>
                </a:soli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-18"/>
              </a:rPr>
              <a:t>Odkazy</a:t>
            </a:r>
            <a:endParaRPr lang="cs-CZ" b="1" cap="all" dirty="0">
              <a:ln w="0"/>
              <a:solidFill>
                <a:srgbClr val="CC0000"/>
              </a:solidFill>
              <a:effectLst>
                <a:reflection blurRad="12700" stA="50000" endPos="50000" dist="5000" dir="5400000" sy="-100000" rotWithShape="0"/>
              </a:effectLst>
              <a:latin typeface="Gill Sans Ultra Bold" pitchFamily="34" charset="-18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Gill Sans Ultra Bold" pitchFamily="34" charset="-18"/>
              </a:rPr>
              <a:t>Charakteristiky postav z webu </a:t>
            </a:r>
            <a:r>
              <a:rPr lang="cs-CZ" sz="2800" dirty="0" err="1" smtClean="0">
                <a:latin typeface="Gill Sans Ultra Bold" pitchFamily="34" charset="-18"/>
              </a:rPr>
              <a:t>EDNA.cz</a:t>
            </a:r>
            <a:r>
              <a:rPr lang="cs-CZ" sz="2800" dirty="0" smtClean="0">
                <a:latin typeface="Gill Sans Ultra Bold" pitchFamily="34" charset="-18"/>
              </a:rPr>
              <a:t>. Dostupné </a:t>
            </a:r>
            <a:r>
              <a:rPr lang="cs-CZ" sz="2800" dirty="0" smtClean="0">
                <a:latin typeface="Gill Sans Ultra Bold" pitchFamily="34" charset="-18"/>
              </a:rPr>
              <a:t>na adrese: http://www.</a:t>
            </a:r>
            <a:r>
              <a:rPr lang="cs-CZ" sz="2800" dirty="0" err="1" smtClean="0">
                <a:latin typeface="Gill Sans Ultra Bold" pitchFamily="34" charset="-18"/>
              </a:rPr>
              <a:t>edna.cz</a:t>
            </a:r>
            <a:r>
              <a:rPr lang="cs-CZ" sz="2800" dirty="0" smtClean="0">
                <a:latin typeface="Gill Sans Ultra Bold" pitchFamily="34" charset="-18"/>
              </a:rPr>
              <a:t>/</a:t>
            </a:r>
            <a:r>
              <a:rPr lang="cs-CZ" sz="2800" dirty="0" err="1" smtClean="0">
                <a:latin typeface="Gill Sans Ultra Bold" pitchFamily="34" charset="-18"/>
              </a:rPr>
              <a:t>big</a:t>
            </a:r>
            <a:r>
              <a:rPr lang="cs-CZ" sz="2800" dirty="0" smtClean="0">
                <a:latin typeface="Gill Sans Ultra Bold" pitchFamily="34" charset="-18"/>
              </a:rPr>
              <a:t>-</a:t>
            </a:r>
            <a:r>
              <a:rPr lang="cs-CZ" sz="2800" dirty="0" err="1" smtClean="0">
                <a:latin typeface="Gill Sans Ultra Bold" pitchFamily="34" charset="-18"/>
              </a:rPr>
              <a:t>bang</a:t>
            </a:r>
            <a:r>
              <a:rPr lang="cs-CZ" sz="2800" dirty="0" smtClean="0">
                <a:latin typeface="Gill Sans Ultra Bold" pitchFamily="34" charset="-18"/>
              </a:rPr>
              <a:t>-</a:t>
            </a:r>
            <a:r>
              <a:rPr lang="cs-CZ" sz="2800" dirty="0" err="1" smtClean="0">
                <a:latin typeface="Gill Sans Ultra Bold" pitchFamily="34" charset="-18"/>
              </a:rPr>
              <a:t>theory</a:t>
            </a:r>
            <a:r>
              <a:rPr lang="cs-CZ" sz="2800" dirty="0" smtClean="0">
                <a:latin typeface="Gill Sans Ultra Bold" pitchFamily="34" charset="-18"/>
              </a:rPr>
              <a:t>/postavy</a:t>
            </a:r>
            <a:r>
              <a:rPr lang="cs-CZ" sz="2800" dirty="0" smtClean="0">
                <a:latin typeface="Gill Sans Ultra Bold" pitchFamily="34" charset="-18"/>
              </a:rPr>
              <a:t>/</a:t>
            </a:r>
          </a:p>
          <a:p>
            <a:endParaRPr lang="cs-CZ" sz="2800" dirty="0" smtClean="0">
              <a:latin typeface="Gill Sans Ultra Bold" pitchFamily="34" charset="-18"/>
            </a:endParaRPr>
          </a:p>
          <a:p>
            <a:r>
              <a:rPr lang="cs-CZ" sz="2800" dirty="0" smtClean="0">
                <a:latin typeface="Gill Sans Ultra Bold" pitchFamily="34" charset="-18"/>
              </a:rPr>
              <a:t>Obrázky z vyhledávače </a:t>
            </a:r>
            <a:r>
              <a:rPr lang="cs-CZ" sz="2800" dirty="0" err="1" smtClean="0">
                <a:latin typeface="Gill Sans Ultra Bold" pitchFamily="34" charset="-18"/>
              </a:rPr>
              <a:t>Google</a:t>
            </a:r>
            <a:r>
              <a:rPr lang="cs-CZ" sz="2800" dirty="0" smtClean="0">
                <a:latin typeface="Gill Sans Ultra Bold" pitchFamily="34" charset="-18"/>
              </a:rPr>
              <a:t> obrázky, upravené v programu </a:t>
            </a:r>
            <a:r>
              <a:rPr lang="cs-CZ" sz="2800" dirty="0" err="1" smtClean="0">
                <a:latin typeface="Gill Sans Ultra Bold" pitchFamily="34" charset="-18"/>
              </a:rPr>
              <a:t>Photoshop</a:t>
            </a:r>
            <a:endParaRPr lang="cs-CZ" sz="2800" dirty="0">
              <a:latin typeface="Gill Sans Ultra Bold" pitchFamily="34" charset="-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496944" cy="27363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3600" dirty="0" smtClean="0">
                <a:latin typeface="Gill Sans Ultra Bold" pitchFamily="34" charset="-18"/>
              </a:rPr>
              <a:t>           Sloučeniny obsahující </a:t>
            </a:r>
          </a:p>
          <a:p>
            <a:pPr>
              <a:buNone/>
            </a:pPr>
            <a:r>
              <a:rPr lang="cs-CZ" sz="3600" dirty="0" smtClean="0">
                <a:latin typeface="Gill Sans Ultra Bold" pitchFamily="34" charset="-18"/>
              </a:rPr>
              <a:t>            hydroxylovou skupinu</a:t>
            </a:r>
          </a:p>
          <a:p>
            <a:pPr>
              <a:buNone/>
            </a:pPr>
            <a:r>
              <a:rPr lang="cs-CZ" sz="3600" dirty="0" smtClean="0">
                <a:latin typeface="Gill Sans Ultra Bold" pitchFamily="34" charset="-18"/>
              </a:rPr>
              <a:t>         vázanou na aromatické </a:t>
            </a:r>
          </a:p>
          <a:p>
            <a:pPr>
              <a:buNone/>
            </a:pPr>
            <a:r>
              <a:rPr lang="cs-CZ" sz="3600" dirty="0" smtClean="0">
                <a:latin typeface="Gill Sans Ultra Bold" pitchFamily="34" charset="-18"/>
              </a:rPr>
              <a:t> jádro se nazývají:</a:t>
            </a:r>
            <a:endParaRPr lang="cs-CZ" sz="3600" dirty="0">
              <a:latin typeface="Gill Sans Ultra Bold" pitchFamily="34" charset="-18"/>
            </a:endParaRPr>
          </a:p>
        </p:txBody>
      </p:sp>
      <p:sp>
        <p:nvSpPr>
          <p:cNvPr id="8" name="TextovéPole 7">
            <a:hlinkClick r:id="rId2" action="ppaction://hlinksldjump"/>
          </p:cNvPr>
          <p:cNvSpPr txBox="1"/>
          <p:nvPr/>
        </p:nvSpPr>
        <p:spPr>
          <a:xfrm>
            <a:off x="827584" y="3356992"/>
            <a:ext cx="3888432" cy="100811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3200" dirty="0" smtClean="0">
                <a:solidFill>
                  <a:schemeClr val="bg1"/>
                </a:solidFill>
                <a:latin typeface="Gill Sans Ultra Bold" pitchFamily="34" charset="-18"/>
              </a:rPr>
              <a:t>alkoholy</a:t>
            </a:r>
            <a:endParaRPr lang="cs-CZ" sz="32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467544" y="620688"/>
            <a:ext cx="1584176" cy="1481584"/>
            <a:chOff x="1544320" y="1300480"/>
            <a:chExt cx="1625600" cy="1625600"/>
          </a:xfrm>
          <a:scene3d>
            <a:camera prst="orthographicFront"/>
            <a:lightRig rig="flat" dir="t"/>
          </a:scene3d>
        </p:grpSpPr>
        <p:sp>
          <p:nvSpPr>
            <p:cNvPr id="15" name=" 3"/>
            <p:cNvSpPr/>
            <p:nvPr/>
          </p:nvSpPr>
          <p:spPr>
            <a:xfrm>
              <a:off x="1544320" y="1300480"/>
              <a:ext cx="1625600" cy="1625600"/>
            </a:xfrm>
            <a:prstGeom prst="gear6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-17936"/>
                <a:satOff val="-2012"/>
                <a:lumOff val="12840"/>
                <a:alphaOff val="0"/>
              </a:schemeClr>
            </a:fillRef>
            <a:effectRef idx="2">
              <a:schemeClr val="accent2">
                <a:shade val="80000"/>
                <a:hueOff val="-17936"/>
                <a:satOff val="-2012"/>
                <a:lumOff val="1284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 4"/>
            <p:cNvSpPr/>
            <p:nvPr/>
          </p:nvSpPr>
          <p:spPr>
            <a:xfrm>
              <a:off x="1953569" y="1712204"/>
              <a:ext cx="807102" cy="8021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4800" kern="1200" dirty="0" smtClean="0">
                  <a:latin typeface="Gill Sans Ultra Bold" pitchFamily="34" charset="-18"/>
                </a:rPr>
                <a:t>2</a:t>
              </a:r>
              <a:endParaRPr lang="cs-CZ" sz="4800" kern="1200" dirty="0">
                <a:latin typeface="Gill Sans Ultra Bold" pitchFamily="34" charset="-18"/>
              </a:endParaRPr>
            </a:p>
          </p:txBody>
        </p:sp>
      </p:grpSp>
      <p:sp>
        <p:nvSpPr>
          <p:cNvPr id="17" name="TextovéPole 16">
            <a:hlinkClick r:id="rId2" action="ppaction://hlinksldjump"/>
          </p:cNvPr>
          <p:cNvSpPr txBox="1"/>
          <p:nvPr/>
        </p:nvSpPr>
        <p:spPr>
          <a:xfrm>
            <a:off x="4860032" y="3356992"/>
            <a:ext cx="3888432" cy="100811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cs-CZ" sz="3200" dirty="0" smtClean="0">
                <a:solidFill>
                  <a:schemeClr val="bg1"/>
                </a:solidFill>
                <a:latin typeface="Gill Sans Ultra Bold" pitchFamily="34" charset="-18"/>
              </a:rPr>
              <a:t>estery</a:t>
            </a:r>
            <a:endParaRPr lang="cs-CZ" sz="32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18" name="TextovéPole 17">
            <a:hlinkClick r:id="rId3" action="ppaction://hlinksldjump"/>
          </p:cNvPr>
          <p:cNvSpPr txBox="1"/>
          <p:nvPr/>
        </p:nvSpPr>
        <p:spPr>
          <a:xfrm>
            <a:off x="4860032" y="4509120"/>
            <a:ext cx="3888432" cy="100811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3200" dirty="0" smtClean="0">
                <a:solidFill>
                  <a:schemeClr val="bg1"/>
                </a:solidFill>
                <a:latin typeface="Gill Sans Ultra Bold" pitchFamily="34" charset="-18"/>
              </a:rPr>
              <a:t>fenoly</a:t>
            </a:r>
            <a:endParaRPr lang="cs-CZ" sz="32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19" name="TextovéPole 18">
            <a:hlinkClick r:id="rId2" action="ppaction://hlinksldjump"/>
          </p:cNvPr>
          <p:cNvSpPr txBox="1"/>
          <p:nvPr/>
        </p:nvSpPr>
        <p:spPr>
          <a:xfrm>
            <a:off x="827584" y="4509120"/>
            <a:ext cx="3888432" cy="100811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cs-CZ" sz="3200" dirty="0" smtClean="0">
                <a:solidFill>
                  <a:schemeClr val="bg1"/>
                </a:solidFill>
                <a:latin typeface="Gill Sans Ultra Bold" pitchFamily="34" charset="-18"/>
              </a:rPr>
              <a:t>ethery</a:t>
            </a:r>
            <a:endParaRPr lang="cs-CZ" sz="32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764704"/>
            <a:ext cx="7416824" cy="2376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4400" dirty="0" smtClean="0">
                <a:latin typeface="Gill Sans Ultra Bold" pitchFamily="34" charset="-18"/>
              </a:rPr>
              <a:t>    Které označení       </a:t>
            </a:r>
          </a:p>
          <a:p>
            <a:pPr>
              <a:buNone/>
            </a:pPr>
            <a:r>
              <a:rPr lang="cs-CZ" sz="4400" dirty="0" smtClean="0">
                <a:latin typeface="Gill Sans Ultra Bold" pitchFamily="34" charset="-18"/>
              </a:rPr>
              <a:t>       sloučeniny            </a:t>
            </a:r>
          </a:p>
          <a:p>
            <a:pPr>
              <a:buNone/>
            </a:pPr>
            <a:r>
              <a:rPr lang="cs-CZ" sz="4400" b="1" dirty="0" smtClean="0">
                <a:latin typeface="Gill Sans Ultra Bold" pitchFamily="34" charset="-18"/>
              </a:rPr>
              <a:t>není</a:t>
            </a:r>
            <a:r>
              <a:rPr lang="cs-CZ" sz="4400" dirty="0" smtClean="0">
                <a:latin typeface="Gill Sans Ultra Bold" pitchFamily="34" charset="-18"/>
              </a:rPr>
              <a:t> správné?</a:t>
            </a:r>
            <a:endParaRPr lang="cs-CZ" sz="4400" dirty="0">
              <a:latin typeface="Gill Sans Ultra Bold" pitchFamily="34" charset="-18"/>
            </a:endParaRPr>
          </a:p>
        </p:txBody>
      </p:sp>
      <p:sp>
        <p:nvSpPr>
          <p:cNvPr id="8" name="TextovéPole 7">
            <a:hlinkClick r:id="rId3" action="ppaction://hlinksldjump"/>
          </p:cNvPr>
          <p:cNvSpPr txBox="1"/>
          <p:nvPr/>
        </p:nvSpPr>
        <p:spPr>
          <a:xfrm>
            <a:off x="827584" y="3501008"/>
            <a:ext cx="3888432" cy="86409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800" dirty="0" smtClean="0">
                <a:solidFill>
                  <a:schemeClr val="bg1"/>
                </a:solidFill>
                <a:latin typeface="Gill Sans Ultra Bold" pitchFamily="34" charset="-18"/>
              </a:rPr>
              <a:t>styren</a:t>
            </a:r>
            <a:endParaRPr lang="cs-CZ" sz="28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17" name="TextovéPole 16">
            <a:hlinkClick r:id="rId3" action="ppaction://hlinksldjump"/>
          </p:cNvPr>
          <p:cNvSpPr txBox="1"/>
          <p:nvPr/>
        </p:nvSpPr>
        <p:spPr>
          <a:xfrm>
            <a:off x="4860032" y="3501008"/>
            <a:ext cx="3888432" cy="86409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cs-CZ" sz="2800" dirty="0" err="1" smtClean="0">
                <a:solidFill>
                  <a:schemeClr val="bg1"/>
                </a:solidFill>
                <a:latin typeface="Gill Sans Ultra Bold" pitchFamily="34" charset="-18"/>
              </a:rPr>
              <a:t>vinylbenzen</a:t>
            </a:r>
            <a:endParaRPr lang="cs-CZ" sz="28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18" name="TextovéPole 17">
            <a:hlinkClick r:id="rId3" action="ppaction://hlinksldjump"/>
          </p:cNvPr>
          <p:cNvSpPr txBox="1"/>
          <p:nvPr/>
        </p:nvSpPr>
        <p:spPr>
          <a:xfrm>
            <a:off x="4860032" y="4509120"/>
            <a:ext cx="3888432" cy="86409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800" dirty="0" err="1" smtClean="0">
                <a:solidFill>
                  <a:schemeClr val="bg1"/>
                </a:solidFill>
                <a:latin typeface="Gill Sans Ultra Bold" pitchFamily="34" charset="-18"/>
              </a:rPr>
              <a:t>ethenylbenzen</a:t>
            </a:r>
            <a:endParaRPr lang="cs-CZ" sz="28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19" name="TextovéPole 18">
            <a:hlinkClick r:id="rId4" action="ppaction://hlinksldjump"/>
          </p:cNvPr>
          <p:cNvSpPr txBox="1"/>
          <p:nvPr/>
        </p:nvSpPr>
        <p:spPr>
          <a:xfrm>
            <a:off x="827584" y="4509120"/>
            <a:ext cx="3888432" cy="86409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cs-CZ" sz="2800" dirty="0" err="1" smtClean="0">
                <a:solidFill>
                  <a:schemeClr val="bg1"/>
                </a:solidFill>
                <a:latin typeface="Gill Sans Ultra Bold" pitchFamily="34" charset="-18"/>
              </a:rPr>
              <a:t>fenylethen</a:t>
            </a:r>
            <a:endParaRPr lang="cs-CZ" sz="28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323528" y="908720"/>
            <a:ext cx="1512168" cy="1440160"/>
            <a:chOff x="2844800" y="1828800"/>
            <a:chExt cx="2235200" cy="2235200"/>
          </a:xfrm>
          <a:scene3d>
            <a:camera prst="orthographicFront"/>
            <a:lightRig rig="flat" dir="t"/>
          </a:scene3d>
        </p:grpSpPr>
        <p:sp>
          <p:nvSpPr>
            <p:cNvPr id="11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4800" kern="1200" dirty="0" smtClean="0">
                  <a:latin typeface="Gill Sans Ultra Bold" pitchFamily="34" charset="-18"/>
                </a:rPr>
                <a:t>3</a:t>
              </a:r>
              <a:endParaRPr lang="cs-CZ" sz="4800" kern="1200" dirty="0">
                <a:latin typeface="Gill Sans Ultra Bold" pitchFamily="34" charset="-18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6732240" y="692696"/>
          <a:ext cx="1656184" cy="2454701"/>
        </p:xfrm>
        <a:graphic>
          <a:graphicData uri="http://schemas.openxmlformats.org/presentationml/2006/ole">
            <p:oleObj spid="_x0000_s1025" r:id="rId5" imgW="697992" imgH="1027176" progId="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penny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6512" y="0"/>
            <a:ext cx="5067488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67544" y="1916832"/>
            <a:ext cx="6048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Pokud se nedáš na </a:t>
            </a:r>
          </a:p>
          <a:p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      dráhu herce či </a:t>
            </a:r>
          </a:p>
          <a:p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</a:t>
            </a:r>
            <a:r>
              <a:rPr lang="cs-CZ" sz="3200" dirty="0" smtClean="0">
                <a:latin typeface="Gill Sans Ultra Bold" pitchFamily="34" charset="-18"/>
              </a:rPr>
              <a:t>herečky</a:t>
            </a:r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, čeká Tě </a:t>
            </a:r>
          </a:p>
          <a:p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  slibná kariéra </a:t>
            </a:r>
          </a:p>
          <a:p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v </a:t>
            </a:r>
            <a:r>
              <a:rPr lang="cs-CZ" sz="3200" dirty="0" err="1" smtClean="0">
                <a:latin typeface="Gill Sans Ultra Bold" pitchFamily="34" charset="-18"/>
              </a:rPr>
              <a:t>Cheesecake</a:t>
            </a:r>
            <a:r>
              <a:rPr lang="cs-CZ" sz="3200" dirty="0" smtClean="0">
                <a:latin typeface="Gill Sans Ultra Bold" pitchFamily="34" charset="-18"/>
              </a:rPr>
              <a:t> </a:t>
            </a:r>
          </a:p>
          <a:p>
            <a:r>
              <a:rPr lang="cs-CZ" sz="3200" dirty="0" smtClean="0">
                <a:latin typeface="Gill Sans Ultra Bold" pitchFamily="34" charset="-18"/>
              </a:rPr>
              <a:t>            </a:t>
            </a:r>
            <a:r>
              <a:rPr lang="cs-CZ" sz="3200" dirty="0" err="1" smtClean="0">
                <a:latin typeface="Gill Sans Ultra Bold" pitchFamily="34" charset="-18"/>
              </a:rPr>
              <a:t>factory</a:t>
            </a:r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! </a:t>
            </a:r>
            <a:endParaRPr lang="cs-CZ" sz="3200" dirty="0">
              <a:solidFill>
                <a:schemeClr val="tx1">
                  <a:lumMod val="65000"/>
                  <a:lumOff val="35000"/>
                </a:schemeClr>
              </a:solidFill>
              <a:latin typeface="Gill Sans Ultra Bold" pitchFamily="34" charset="-18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620688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4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-18"/>
              </a:rPr>
              <a:t>GRATULUJEME!</a:t>
            </a:r>
          </a:p>
        </p:txBody>
      </p:sp>
      <p:sp>
        <p:nvSpPr>
          <p:cNvPr id="8" name="TextovéPole 7">
            <a:hlinkClick r:id="rId3" action="ppaction://hlinksldjump"/>
          </p:cNvPr>
          <p:cNvSpPr txBox="1"/>
          <p:nvPr/>
        </p:nvSpPr>
        <p:spPr>
          <a:xfrm>
            <a:off x="683568" y="5661248"/>
            <a:ext cx="2952328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dirty="0" smtClean="0">
                <a:latin typeface="Gill Sans Ultra Bold" pitchFamily="34" charset="-18"/>
              </a:rPr>
              <a:t>Postoupit do dalšího </a:t>
            </a:r>
            <a:r>
              <a:rPr lang="cs-CZ" dirty="0" err="1" smtClean="0">
                <a:latin typeface="Gill Sans Ultra Bold" pitchFamily="34" charset="-18"/>
              </a:rPr>
              <a:t>levelu</a:t>
            </a:r>
            <a:endParaRPr lang="cs-CZ" dirty="0">
              <a:latin typeface="Gill Sans Ultra Bold" pitchFamily="34" charset="-1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angelicdreamz.com/assets/images/0000000000000002013/D562013/THESIMPSONS/simpsons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645024"/>
            <a:ext cx="2304256" cy="967071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259632" y="54868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4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-18"/>
              </a:rPr>
              <a:t>To není správně!</a:t>
            </a:r>
            <a:endParaRPr lang="cs-CZ" sz="48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Gill Sans Ultra Bold" pitchFamily="34" charset="-18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76872"/>
            <a:ext cx="6696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V tomto seriálu</a:t>
            </a:r>
          </a:p>
          <a:p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si bohužel nezahrajete, zkuste se ucházet </a:t>
            </a:r>
          </a:p>
          <a:p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Ultra Bold" pitchFamily="34" charset="-18"/>
              </a:rPr>
              <a:t>                         o roli v  </a:t>
            </a:r>
            <a:endParaRPr lang="cs-CZ" sz="3200" dirty="0">
              <a:latin typeface="Gill Sans Ultra Bold" pitchFamily="34" charset="-18"/>
            </a:endParaRPr>
          </a:p>
        </p:txBody>
      </p:sp>
      <p:sp>
        <p:nvSpPr>
          <p:cNvPr id="6" name="TextovéPole 5">
            <a:hlinkClick r:id="rId3" action="ppaction://hlinksldjump"/>
          </p:cNvPr>
          <p:cNvSpPr txBox="1"/>
          <p:nvPr/>
        </p:nvSpPr>
        <p:spPr>
          <a:xfrm>
            <a:off x="5292080" y="4869160"/>
            <a:ext cx="2664296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dirty="0" smtClean="0">
                <a:latin typeface="Gill Sans Ultra Bold" pitchFamily="34" charset="-18"/>
              </a:rPr>
              <a:t>Ukončit kvíz</a:t>
            </a:r>
            <a:endParaRPr lang="cs-CZ" dirty="0">
              <a:latin typeface="Gill Sans Ultra Bold" pitchFamily="34" charset="-18"/>
            </a:endParaRPr>
          </a:p>
        </p:txBody>
      </p:sp>
      <p:sp>
        <p:nvSpPr>
          <p:cNvPr id="7" name="TextovéPole 6">
            <a:hlinkClick r:id="rId4" action="ppaction://hlinksldjump"/>
          </p:cNvPr>
          <p:cNvSpPr txBox="1"/>
          <p:nvPr/>
        </p:nvSpPr>
        <p:spPr>
          <a:xfrm>
            <a:off x="1259632" y="4869160"/>
            <a:ext cx="2664296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dirty="0" smtClean="0">
                <a:latin typeface="Gill Sans Ultra Bold" pitchFamily="34" charset="-18"/>
              </a:rPr>
              <a:t>Zkusit znovu</a:t>
            </a:r>
            <a:endParaRPr lang="cs-CZ" dirty="0">
              <a:latin typeface="Gill Sans Ultra Bold" pitchFamily="34" charset="-1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oward-wolowit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1464"/>
            <a:ext cx="5049986" cy="574653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156176" cy="129614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cs-CZ" sz="4800" b="1" cap="all" dirty="0" err="1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-18"/>
              </a:rPr>
              <a:t>Howard</a:t>
            </a:r>
            <a:r>
              <a:rPr lang="cs-CZ" sz="4800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-18"/>
              </a:rPr>
              <a:t> </a:t>
            </a:r>
            <a:br>
              <a:rPr lang="cs-CZ" sz="4800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-18"/>
              </a:rPr>
            </a:br>
            <a:r>
              <a:rPr lang="cs-CZ" sz="4800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-18"/>
              </a:rPr>
              <a:t>               </a:t>
            </a:r>
            <a:r>
              <a:rPr lang="cs-CZ" sz="4800" b="1" cap="all" dirty="0" err="1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-18"/>
              </a:rPr>
              <a:t>level</a:t>
            </a:r>
            <a:endParaRPr lang="cs-CZ" sz="4800" b="1" cap="all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Gill Sans Ultra Bold" pitchFamily="34" charset="-18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275856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Gill Sans Ultra Bold" pitchFamily="34" charset="-18"/>
              </a:rPr>
              <a:t>Kolik řetězových izomerů může tvořit pentan?</a:t>
            </a:r>
            <a:endParaRPr lang="cs-CZ" dirty="0">
              <a:latin typeface="Gill Sans Ultra Bold" pitchFamily="34" charset="-18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323528" y="836712"/>
            <a:ext cx="1592756" cy="1592756"/>
            <a:chOff x="2454821" y="178981"/>
            <a:chExt cx="1592756" cy="1592756"/>
          </a:xfrm>
        </p:grpSpPr>
        <p:sp>
          <p:nvSpPr>
            <p:cNvPr id="4" name=" 3"/>
            <p:cNvSpPr/>
            <p:nvPr/>
          </p:nvSpPr>
          <p:spPr>
            <a:xfrm rot="20700000">
              <a:off x="2454821" y="178981"/>
              <a:ext cx="1592756" cy="1592756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178370"/>
                <a:satOff val="-2846"/>
                <a:lumOff val="27405"/>
                <a:alphaOff val="0"/>
              </a:schemeClr>
            </a:fillRef>
            <a:effectRef idx="0">
              <a:schemeClr val="accent3">
                <a:shade val="50000"/>
                <a:hueOff val="178370"/>
                <a:satOff val="-2846"/>
                <a:lumOff val="2740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 4"/>
            <p:cNvSpPr/>
            <p:nvPr/>
          </p:nvSpPr>
          <p:spPr>
            <a:xfrm>
              <a:off x="2804160" y="528320"/>
              <a:ext cx="894080" cy="894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690" tIns="59690" rIns="59690" bIns="59690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4700" kern="1200" dirty="0" smtClean="0">
                  <a:latin typeface="Gill Sans Ultra Bold" pitchFamily="34" charset="-18"/>
                </a:rPr>
                <a:t>1</a:t>
              </a:r>
              <a:endParaRPr lang="cs-CZ" sz="4700" kern="1200" dirty="0">
                <a:latin typeface="Gill Sans Ultra Bold" pitchFamily="34" charset="-18"/>
              </a:endParaRPr>
            </a:p>
          </p:txBody>
        </p:sp>
      </p:grpSp>
      <p:sp>
        <p:nvSpPr>
          <p:cNvPr id="6" name="TextovéPole 5">
            <a:hlinkClick r:id="rId2" action="ppaction://hlinksldjump"/>
          </p:cNvPr>
          <p:cNvSpPr txBox="1"/>
          <p:nvPr/>
        </p:nvSpPr>
        <p:spPr>
          <a:xfrm>
            <a:off x="827584" y="3501008"/>
            <a:ext cx="3888432" cy="86409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800" dirty="0" smtClean="0">
                <a:solidFill>
                  <a:schemeClr val="bg1"/>
                </a:solidFill>
                <a:latin typeface="Gill Sans Ultra Bold" pitchFamily="34" charset="-18"/>
              </a:rPr>
              <a:t>2</a:t>
            </a:r>
            <a:endParaRPr lang="cs-CZ" sz="28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7" name="TextovéPole 6">
            <a:hlinkClick r:id="rId3" action="ppaction://hlinksldjump"/>
          </p:cNvPr>
          <p:cNvSpPr txBox="1"/>
          <p:nvPr/>
        </p:nvSpPr>
        <p:spPr>
          <a:xfrm>
            <a:off x="4860032" y="3501008"/>
            <a:ext cx="3888432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800" dirty="0" smtClean="0">
                <a:solidFill>
                  <a:schemeClr val="bg1"/>
                </a:solidFill>
                <a:latin typeface="Gill Sans Ultra Bold" pitchFamily="34" charset="-18"/>
              </a:rPr>
              <a:t>3</a:t>
            </a:r>
            <a:endParaRPr lang="cs-CZ" sz="28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8" name="TextovéPole 7">
            <a:hlinkClick r:id="rId2" action="ppaction://hlinksldjump"/>
          </p:cNvPr>
          <p:cNvSpPr txBox="1"/>
          <p:nvPr/>
        </p:nvSpPr>
        <p:spPr>
          <a:xfrm>
            <a:off x="4860032" y="4509120"/>
            <a:ext cx="3888432" cy="86409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800" dirty="0" smtClean="0">
                <a:solidFill>
                  <a:schemeClr val="bg1"/>
                </a:solidFill>
                <a:latin typeface="Gill Sans Ultra Bold" pitchFamily="34" charset="-18"/>
              </a:rPr>
              <a:t>5</a:t>
            </a:r>
            <a:endParaRPr lang="cs-CZ" sz="28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9" name="TextovéPole 8">
            <a:hlinkClick r:id="rId2" action="ppaction://hlinksldjump"/>
          </p:cNvPr>
          <p:cNvSpPr txBox="1"/>
          <p:nvPr/>
        </p:nvSpPr>
        <p:spPr>
          <a:xfrm>
            <a:off x="827584" y="4509120"/>
            <a:ext cx="3888432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2800" dirty="0" smtClean="0">
                <a:solidFill>
                  <a:schemeClr val="bg1"/>
                </a:solidFill>
                <a:latin typeface="Gill Sans Ultra Bold" pitchFamily="34" charset="-18"/>
              </a:rPr>
              <a:t>4</a:t>
            </a:r>
            <a:endParaRPr lang="cs-CZ" sz="2800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549</Words>
  <Application>Microsoft Office PowerPoint</Application>
  <PresentationFormat>Předvádění na obrazovce (4:3)</PresentationFormat>
  <Paragraphs>211</Paragraphs>
  <Slides>35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Howard                 level</vt:lpstr>
      <vt:lpstr>Kolik řetězových izomerů může tvořit pentan?</vt:lpstr>
      <vt:lpstr>Vznik sazí není typický pro spalování:</vt:lpstr>
      <vt:lpstr>Snímek 11</vt:lpstr>
      <vt:lpstr>Výborně!</vt:lpstr>
      <vt:lpstr>Snímek 13</vt:lpstr>
      <vt:lpstr>Rajesh level</vt:lpstr>
      <vt:lpstr>Která z uvedených        látek je za laboratorní teploty                    pevná?</vt:lpstr>
      <vt:lpstr>Která kyselina bude       mít nejnižší pKa?</vt:lpstr>
      <vt:lpstr>      Který z fenolů je              součástí fotografických vývojek?</vt:lpstr>
      <vt:lpstr>Tleskáme!</vt:lpstr>
      <vt:lpstr>Snímek 19</vt:lpstr>
      <vt:lpstr>Leonard level</vt:lpstr>
      <vt:lpstr>       Kterou z látek nelze             adovat na propen         mechanismem adice                        radikálové?</vt:lpstr>
      <vt:lpstr>        Aldehydy nelze         dokázat pomocí:</vt:lpstr>
      <vt:lpstr>V 16. Století objevil Crawford       Long destilací směsi             ethanolu a koncentrované        kyseliny sírové látku,    kterou nazval sladký olej z vitriolu. Jednalo se o:</vt:lpstr>
      <vt:lpstr>Klobouk                   dolů!</vt:lpstr>
      <vt:lpstr>Snímek 25</vt:lpstr>
      <vt:lpstr>Sheldon level</vt:lpstr>
      <vt:lpstr>          Ještě před objevem                   antibiotik byl účinnou               látkou v boji proti          infekcím salvarsan. Jednalo se o organokovovou sloučeninu: </vt:lpstr>
      <vt:lpstr>               Kyselina pikrová je poměrně              neškodnou látkou, její soli                pikráty a ztuhlá tavenina jsou         však nebezpečnými výbušninami. Ztuhlá tavenina kyseliny pikrové byla hojně využívána pod názvem:</vt:lpstr>
      <vt:lpstr>          Fenoly poskytují s jedním               typem iontů              charakteristicky zbarvené              komplexy, čehož můžeme využít k jejich důkazu. Jedná se                 o reakci fenolů s:</vt:lpstr>
      <vt:lpstr>Snímek 30</vt:lpstr>
      <vt:lpstr>Snímek 31</vt:lpstr>
      <vt:lpstr>Snímek 32</vt:lpstr>
      <vt:lpstr>Snímek 33</vt:lpstr>
      <vt:lpstr>Snímek 34</vt:lpstr>
      <vt:lpstr>Odkazy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Andy</dc:creator>
  <cp:lastModifiedBy>Andy</cp:lastModifiedBy>
  <cp:revision>90</cp:revision>
  <dcterms:created xsi:type="dcterms:W3CDTF">2014-03-18T12:11:13Z</dcterms:created>
  <dcterms:modified xsi:type="dcterms:W3CDTF">2014-05-06T07:55:51Z</dcterms:modified>
</cp:coreProperties>
</file>