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</p:sldMasterIdLst>
  <p:notesMasterIdLst>
    <p:notesMasterId r:id="rId60"/>
  </p:notesMasterIdLst>
  <p:sldIdLst>
    <p:sldId id="258" r:id="rId3"/>
    <p:sldId id="260" r:id="rId4"/>
    <p:sldId id="262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6" r:id="rId13"/>
    <p:sldId id="277" r:id="rId14"/>
    <p:sldId id="270" r:id="rId15"/>
    <p:sldId id="271" r:id="rId16"/>
    <p:sldId id="272" r:id="rId17"/>
    <p:sldId id="273" r:id="rId18"/>
    <p:sldId id="274" r:id="rId19"/>
    <p:sldId id="278" r:id="rId20"/>
    <p:sldId id="279" r:id="rId21"/>
    <p:sldId id="280" r:id="rId22"/>
    <p:sldId id="282" r:id="rId23"/>
    <p:sldId id="286" r:id="rId24"/>
    <p:sldId id="283" r:id="rId25"/>
    <p:sldId id="284" r:id="rId26"/>
    <p:sldId id="285" r:id="rId27"/>
    <p:sldId id="287" r:id="rId28"/>
    <p:sldId id="288" r:id="rId29"/>
    <p:sldId id="289" r:id="rId30"/>
    <p:sldId id="317" r:id="rId31"/>
    <p:sldId id="307" r:id="rId32"/>
    <p:sldId id="308" r:id="rId33"/>
    <p:sldId id="309" r:id="rId34"/>
    <p:sldId id="310" r:id="rId35"/>
    <p:sldId id="311" r:id="rId36"/>
    <p:sldId id="312" r:id="rId37"/>
    <p:sldId id="314" r:id="rId38"/>
    <p:sldId id="315" r:id="rId39"/>
    <p:sldId id="316" r:id="rId40"/>
    <p:sldId id="281" r:id="rId41"/>
    <p:sldId id="299" r:id="rId42"/>
    <p:sldId id="293" r:id="rId43"/>
    <p:sldId id="294" r:id="rId44"/>
    <p:sldId id="295" r:id="rId45"/>
    <p:sldId id="296" r:id="rId46"/>
    <p:sldId id="297" r:id="rId47"/>
    <p:sldId id="298" r:id="rId48"/>
    <p:sldId id="291" r:id="rId49"/>
    <p:sldId id="300" r:id="rId50"/>
    <p:sldId id="319" r:id="rId51"/>
    <p:sldId id="320" r:id="rId52"/>
    <p:sldId id="302" r:id="rId53"/>
    <p:sldId id="304" r:id="rId54"/>
    <p:sldId id="303" r:id="rId55"/>
    <p:sldId id="305" r:id="rId56"/>
    <p:sldId id="321" r:id="rId57"/>
    <p:sldId id="318" r:id="rId58"/>
    <p:sldId id="306" r:id="rId5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943"/>
    <a:srgbClr val="CC00FF"/>
    <a:srgbClr val="0000FF"/>
    <a:srgbClr val="212121"/>
    <a:srgbClr val="FFFFCC"/>
    <a:srgbClr val="B96C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698" autoAdjust="0"/>
  </p:normalViewPr>
  <p:slideViewPr>
    <p:cSldViewPr snapToGrid="0">
      <p:cViewPr varScale="1">
        <p:scale>
          <a:sx n="77" d="100"/>
          <a:sy n="77" d="100"/>
        </p:scale>
        <p:origin x="912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-1325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89420-1E1C-44A3-835C-7AE70EA2F6BF}" type="datetimeFigureOut">
              <a:rPr lang="cs-CZ" smtClean="0"/>
              <a:t>1. 1. 2021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59B9B-BD6B-4C4F-AE15-798A7E36BA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41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ydavatelstvi-old.vscht.cz/knihy/uid_es-002_v1/hesla/kyselina_glutamova.html" TargetMode="External"/><Relationship Id="rId7" Type="http://schemas.openxmlformats.org/officeDocument/2006/relationships/hyperlink" Target="https://vydavatelstvi-old.vscht.cz/knihy/uid_es-002_v1/hesla/fosfatasy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vydavatelstvi-old.vscht.cz/knihy/uid_es-002_v1/hesla/lysin.html" TargetMode="External"/><Relationship Id="rId5" Type="http://schemas.openxmlformats.org/officeDocument/2006/relationships/hyperlink" Target="https://vydavatelstvi-old.vscht.cz/knihy/uid_es-002_v1/hesla/lysozym.html" TargetMode="External"/><Relationship Id="rId4" Type="http://schemas.openxmlformats.org/officeDocument/2006/relationships/hyperlink" Target="https://vydavatelstvi-old.vscht.cz/knihy/uid_es-002_v1/hesla/fenylalanin.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0C140-0FEB-42E4-943F-8E5442ACA2C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228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59B9B-BD6B-4C4F-AE15-798A7E36BA5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218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59B9B-BD6B-4C4F-AE15-798A7E36BA5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2277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59B9B-BD6B-4C4F-AE15-798A7E36BA5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964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59B9B-BD6B-4C4F-AE15-798A7E36BA5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865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59B9B-BD6B-4C4F-AE15-798A7E36BA5B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525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59B9B-BD6B-4C4F-AE15-798A7E36BA5B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071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59B9B-BD6B-4C4F-AE15-798A7E36BA5B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5058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59B9B-BD6B-4C4F-AE15-798A7E36BA5B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311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Zde zdůraznit, že název enzymu vždycky obsahuje koncovku </a:t>
            </a:r>
            <a:r>
              <a:rPr lang="cs-CZ" i="1" dirty="0"/>
              <a:t>–</a:t>
            </a:r>
            <a:r>
              <a:rPr lang="cs-CZ" i="1" dirty="0" err="1"/>
              <a:t>asa</a:t>
            </a:r>
            <a:r>
              <a:rPr lang="cs-CZ" i="0" dirty="0"/>
              <a:t>; názvy konkrétních enzymů zde jsou uvedeny jen pro příklad, nicméně byly voleny tak, že katalyzují reakce, se kterými se žáci v biochemii ještě setkají, resp. měli by se setkat…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59B9B-BD6B-4C4F-AE15-798A7E36BA5B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44510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59B9B-BD6B-4C4F-AE15-798A7E36BA5B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931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Jako příklad by zde byla možná vhodnější nějaká biochemická rovnice (třeba </a:t>
            </a:r>
            <a:r>
              <a:rPr lang="cs-CZ" i="1" dirty="0"/>
              <a:t>glukosa + ATP → glukosa-6-fosfát + ADP</a:t>
            </a:r>
            <a:r>
              <a:rPr lang="cs-CZ" dirty="0"/>
              <a:t>), avšak vzhledem k tomu, že se žáci s většinou biochemických reakcí teprve setkají v budoucích lekcích, byla zvolena anorganická rovnice, kterou si asi většina žáků rychleji vybaví a lépe představí – anorganickou chemii už mají za sebou…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59B9B-BD6B-4C4F-AE15-798A7E36BA5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619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 nákresy reakčních mechanismů v této prezentaci platí: </a:t>
            </a:r>
            <a:r>
              <a:rPr lang="cs-CZ" b="1" i="1" dirty="0"/>
              <a:t>co je modré, to je část enzymu. </a:t>
            </a:r>
            <a:r>
              <a:rPr lang="cs-CZ" b="0" i="0" dirty="0"/>
              <a:t>Pro ilustraci, že reakce neprobíhá ve vodě, nýbrž v aktivním centru enzymu, je tvar aktivního centra načrtnut pomocí žluté čáry.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59B9B-BD6B-4C4F-AE15-798A7E36BA5B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2109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59B9B-BD6B-4C4F-AE15-798A7E36BA5B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3713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59B9B-BD6B-4C4F-AE15-798A7E36BA5B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4799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Upozornit na rozdíl NAD</a:t>
            </a:r>
            <a:r>
              <a:rPr lang="cs-CZ" baseline="30000" dirty="0"/>
              <a:t>+</a:t>
            </a:r>
            <a:r>
              <a:rPr lang="cs-CZ" dirty="0"/>
              <a:t> / NADH („</a:t>
            </a:r>
            <a:r>
              <a:rPr lang="cs-CZ" i="1" dirty="0"/>
              <a:t>kam se ztratil fialový vodík?</a:t>
            </a:r>
            <a:r>
              <a:rPr lang="cs-CZ" i="0" dirty="0"/>
              <a:t>“</a:t>
            </a:r>
            <a:r>
              <a:rPr lang="cs-CZ" dirty="0"/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59B9B-BD6B-4C4F-AE15-798A7E36BA5B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8904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59B9B-BD6B-4C4F-AE15-798A7E36BA5B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0126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59B9B-BD6B-4C4F-AE15-798A7E36BA5B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3031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59B9B-BD6B-4C4F-AE15-798A7E36BA5B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68088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59B9B-BD6B-4C4F-AE15-798A7E36BA5B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2390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59B9B-BD6B-4C4F-AE15-798A7E36BA5B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4618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59B9B-BD6B-4C4F-AE15-798A7E36BA5B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3025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 obrázku:</a:t>
            </a:r>
          </a:p>
          <a:p>
            <a:r>
              <a:rPr lang="cs-CZ" dirty="0"/>
              <a:t>https://lh3.googleusercontent.com/proxy/4W2eMjlZPgCyZX6oq7B4AVuQf7awMV6QpZ6OiQHkcGnIoCqItIbzfWxmlh-ynWLQpvmh3UdfID-PVL88_lgRnP0u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59B9B-BD6B-4C4F-AE15-798A7E36BA5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15049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59B9B-BD6B-4C4F-AE15-798A7E36BA5B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72788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59B9B-BD6B-4C4F-AE15-798A7E36BA5B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0655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59B9B-BD6B-4C4F-AE15-798A7E36BA5B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60135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59B9B-BD6B-4C4F-AE15-798A7E36BA5B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78802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59B9B-BD6B-4C4F-AE15-798A7E36BA5B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6979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59B9B-BD6B-4C4F-AE15-798A7E36BA5B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35625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59B9B-BD6B-4C4F-AE15-798A7E36BA5B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2145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u="sng" dirty="0"/>
              <a:t>LEGENDA K OBRÁZKU:</a:t>
            </a:r>
          </a:p>
          <a:p>
            <a:endParaRPr lang="cs-CZ" b="0" u="none" dirty="0"/>
          </a:p>
          <a:p>
            <a:r>
              <a:rPr lang="cs-CZ" b="0" u="none" dirty="0"/>
              <a:t>světle modrý =&gt; enzym;</a:t>
            </a:r>
          </a:p>
          <a:p>
            <a:r>
              <a:rPr lang="cs-CZ" b="0" u="none" dirty="0"/>
              <a:t>oranžový =&gt; substrát;</a:t>
            </a:r>
          </a:p>
          <a:p>
            <a:r>
              <a:rPr lang="cs-CZ" b="0" u="none" dirty="0"/>
              <a:t>zelený =&gt; produkt.</a:t>
            </a:r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59B9B-BD6B-4C4F-AE15-798A7E36BA5B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780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i="1" u="none" dirty="0"/>
              <a:t>Inhibitor obsazuje aktivní centrum enzymu, takže se sem už nemůže vázat substrát.</a:t>
            </a:r>
            <a:endParaRPr lang="cs-CZ" b="1" i="1" dirty="0"/>
          </a:p>
          <a:p>
            <a:endParaRPr lang="cs-CZ" b="1" u="sng" dirty="0"/>
          </a:p>
          <a:p>
            <a:r>
              <a:rPr lang="cs-CZ" b="1" u="sng" dirty="0"/>
              <a:t>LEGENDA K OBRÁZKU:</a:t>
            </a:r>
          </a:p>
          <a:p>
            <a:endParaRPr lang="cs-CZ" b="0" u="none" dirty="0"/>
          </a:p>
          <a:p>
            <a:r>
              <a:rPr lang="cs-CZ" b="0" u="none" dirty="0"/>
              <a:t>světle modrý =&gt; enzym;</a:t>
            </a:r>
          </a:p>
          <a:p>
            <a:r>
              <a:rPr lang="cs-CZ" b="0" u="none" dirty="0"/>
              <a:t>fialový =&gt; inhibitor.</a:t>
            </a:r>
          </a:p>
          <a:p>
            <a:endParaRPr lang="cs-CZ" b="0" u="none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59B9B-BD6B-4C4F-AE15-798A7E36BA5B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24259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59B9B-BD6B-4C4F-AE15-798A7E36BA5B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1430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Zdroje obrázků:</a:t>
            </a:r>
          </a:p>
          <a:p>
            <a:r>
              <a:rPr lang="cs-CZ" dirty="0"/>
              <a:t>https://thumbs.dreamstime.com/z/mixing-blue-solutions-18329638.jpg</a:t>
            </a:r>
          </a:p>
          <a:p>
            <a:r>
              <a:rPr lang="cs-CZ" dirty="0"/>
              <a:t>https://thumbs.dreamstime.com/z/overeating-men-satiety-eat-too-much-52865643.jpg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59B9B-BD6B-4C4F-AE15-798A7E36BA5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75536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i="1" dirty="0"/>
              <a:t>Inhibitor se naváže na komplex enzymu se substrátem a zablokuje jeho přeměnu na produkt.</a:t>
            </a:r>
          </a:p>
          <a:p>
            <a:endParaRPr lang="cs-CZ" b="1" u="sng" dirty="0"/>
          </a:p>
          <a:p>
            <a:r>
              <a:rPr lang="cs-CZ" b="1" u="sng" dirty="0"/>
              <a:t>LEGENDA K OBRÁZKU:</a:t>
            </a:r>
          </a:p>
          <a:p>
            <a:endParaRPr lang="cs-CZ" b="0" u="none" dirty="0"/>
          </a:p>
          <a:p>
            <a:r>
              <a:rPr lang="cs-CZ" b="0" u="none" dirty="0"/>
              <a:t>světle modrý =&gt; enzym;</a:t>
            </a:r>
          </a:p>
          <a:p>
            <a:r>
              <a:rPr lang="cs-CZ" b="0" u="none" dirty="0"/>
              <a:t>oranžový =&gt; substrát;</a:t>
            </a:r>
          </a:p>
          <a:p>
            <a:r>
              <a:rPr lang="cs-CZ" b="0" u="none" dirty="0"/>
              <a:t>fialový =&gt; inhibitor.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59B9B-BD6B-4C4F-AE15-798A7E36BA5B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2364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59B9B-BD6B-4C4F-AE15-798A7E36BA5B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5458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59B9B-BD6B-4C4F-AE15-798A7E36BA5B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4208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i="1" dirty="0"/>
              <a:t>Inhibitor se naváže mimo aktivní centrum enzymu, což však vyvolá konformační změny vedoucí k deformaci aktivního centra (k tomu může dojít i v důsledku zmíněné denaturace). Substrát se pak do aktivního centra může vázat jen částečně (proto je na obrázku S v závorce), takže se také jen zčásti (nebo vůbec – záleží na míře inhibice) přeměňuje na produkty.</a:t>
            </a:r>
            <a:endParaRPr lang="cs-CZ" dirty="0"/>
          </a:p>
          <a:p>
            <a:endParaRPr lang="cs-CZ" b="1" u="sng" dirty="0"/>
          </a:p>
          <a:p>
            <a:r>
              <a:rPr lang="cs-CZ" b="1" u="sng" dirty="0"/>
              <a:t>LEGENDA K OBRÁZKU:</a:t>
            </a:r>
          </a:p>
          <a:p>
            <a:endParaRPr lang="cs-CZ" b="0" u="none" dirty="0"/>
          </a:p>
          <a:p>
            <a:r>
              <a:rPr lang="cs-CZ" b="0" u="none" dirty="0"/>
              <a:t>světle modrý =&gt; enzym;</a:t>
            </a:r>
          </a:p>
          <a:p>
            <a:r>
              <a:rPr lang="cs-CZ" b="0" u="none" dirty="0"/>
              <a:t>oranžový =&gt; substrát;</a:t>
            </a:r>
          </a:p>
          <a:p>
            <a:r>
              <a:rPr lang="cs-CZ" b="0" u="none" dirty="0"/>
              <a:t>fialový =&gt; inhibitor.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59B9B-BD6B-4C4F-AE15-798A7E36BA5B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2458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u="sng" dirty="0"/>
              <a:t>LEGENDA K OBRÁZKU:</a:t>
            </a:r>
          </a:p>
          <a:p>
            <a:endParaRPr lang="cs-CZ" b="0" u="none" dirty="0"/>
          </a:p>
          <a:p>
            <a:r>
              <a:rPr lang="cs-CZ" b="0" u="none" dirty="0"/>
              <a:t>světle modrý =&gt; enzym;</a:t>
            </a:r>
          </a:p>
          <a:p>
            <a:r>
              <a:rPr lang="cs-CZ" b="0" u="none" dirty="0"/>
              <a:t>oranžový =&gt; substrát;</a:t>
            </a:r>
          </a:p>
          <a:p>
            <a:r>
              <a:rPr lang="cs-CZ" b="0" u="none" dirty="0"/>
              <a:t>fialový =&gt; inhibitor;</a:t>
            </a:r>
          </a:p>
          <a:p>
            <a:r>
              <a:rPr lang="cs-CZ" b="0" u="none" dirty="0"/>
              <a:t>zelený =&gt; produkt.</a:t>
            </a:r>
          </a:p>
          <a:p>
            <a:endParaRPr lang="cs-CZ" b="0" u="non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u="none" dirty="0"/>
              <a:t>Kompetitivní inhibice: </a:t>
            </a:r>
            <a:r>
              <a:rPr lang="cs-CZ" b="0" i="0" u="none" dirty="0"/>
              <a:t>Inhibitor obsazuje aktivní centrum enzymu, takže se sem už nemůže vázat substrát.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i="0" u="none" dirty="0" err="1"/>
              <a:t>Akompetitivní</a:t>
            </a:r>
            <a:r>
              <a:rPr lang="cs-CZ" b="1" i="0" u="none" dirty="0"/>
              <a:t> inhibice: </a:t>
            </a:r>
            <a:r>
              <a:rPr lang="cs-CZ" b="0" i="0" dirty="0"/>
              <a:t>Inhibitor se naváže na komplex enzymu se substrátem a zablokuje jeho přeměnu na produkt.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i="0" u="none" dirty="0"/>
              <a:t>Nekompetitivní inhibice: </a:t>
            </a:r>
            <a:r>
              <a:rPr lang="cs-CZ" b="0" i="0" dirty="0"/>
              <a:t>Inhibitor se naváže mimo aktivní centrum enzymu, což však vyvolá konformační změny vedoucí k deformaci aktivního centra (k tomu může dojít i v důsledku zmíněné denaturace). Substrát se pak do aktivního centra může vázat jen částečně (proto je na obrázku S v závorce), takže se také jen zčásti (nebo vůbec – záleží na míře inhibice) přeměňuje na produkty.</a:t>
            </a:r>
          </a:p>
          <a:p>
            <a:endParaRPr lang="cs-CZ" b="1" u="sn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="1" i="0" u="non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="1" i="1" dirty="0"/>
          </a:p>
          <a:p>
            <a:endParaRPr lang="cs-CZ" b="1" u="none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59B9B-BD6B-4C4F-AE15-798A7E36BA5B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5408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Sem by bylo možné zařadit závěrečnou diskusi k tématu – příklady diskusních otázek nabízí obrázek…</a:t>
            </a:r>
          </a:p>
          <a:p>
            <a:endParaRPr lang="cs-CZ" dirty="0"/>
          </a:p>
          <a:p>
            <a:r>
              <a:rPr lang="cs-CZ" b="1" u="sng" dirty="0"/>
              <a:t>Zdroj obrázku:</a:t>
            </a:r>
          </a:p>
          <a:p>
            <a:r>
              <a:rPr lang="cs-CZ" dirty="0"/>
              <a:t>https://slideplayer.com/slide/10840808/39/images/14/Enzymes+in+my+detergent.jpg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59B9B-BD6B-4C4F-AE15-798A7E36BA5B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406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Zdroje obrázků:</a:t>
            </a:r>
          </a:p>
          <a:p>
            <a:r>
              <a:rPr lang="cs-CZ" dirty="0"/>
              <a:t>https://www.worldofchemicals.com/Article/605/Distillation.jpg</a:t>
            </a:r>
          </a:p>
          <a:p>
            <a:r>
              <a:rPr lang="cs-CZ" dirty="0"/>
              <a:t>https://thumbs.dreamstime.com/b/vector-illustration-cartoon-girl-sitting-toilet-suffering-diarrhea-constipation-health-problems-concept-166938070.jpg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59B9B-BD6B-4C4F-AE15-798A7E36BA5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582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Zdroje obrázků:</a:t>
            </a:r>
          </a:p>
          <a:p>
            <a:r>
              <a:rPr lang="cs-CZ" dirty="0"/>
              <a:t>https://encrypted-tbn0.gstatic.com/images?q=tbn%3AANd9GcTHe8UTEdV8_7L3vj1VfXi0hRwhFnvZSmLczQ&amp;usqp=CAU</a:t>
            </a:r>
          </a:p>
          <a:p>
            <a:r>
              <a:rPr lang="cs-CZ" dirty="0"/>
              <a:t>https://previews.123rf.com/images/lcosmo/lcosmo1703/lcosmo170300024/74222457-caucasian-male-mascot-with-problems-and-fever-symptoms-ideal-for-educational-and-health-and-medical-.jpg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59B9B-BD6B-4C4F-AE15-798A7E36BA5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525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 obrázku:</a:t>
            </a:r>
          </a:p>
          <a:p>
            <a:r>
              <a:rPr lang="cs-CZ" dirty="0"/>
              <a:t>https://lh3.googleusercontent.com/proxy/lLdJq62rKCFooAc2OBkQqEuc0E-riuvSdo00jHtkSwYrez4JhYZxKAk6jVa0arFRI-Xbp0umPc5yQT4jxHb5TJds49xL478UJwrq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59B9B-BD6B-4C4F-AE15-798A7E36BA5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030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 obrázku:</a:t>
            </a:r>
          </a:p>
          <a:p>
            <a:r>
              <a:rPr lang="cs-CZ" dirty="0"/>
              <a:t>https://images.glaciermedia.ca/polopoly_fs/1.20592805.1497477593!/fileImage/httpImage/image.png_gen/derivatives/landscape_804/the-lights-are-on-when-merlin-is-writing.png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59B9B-BD6B-4C4F-AE15-798A7E36BA5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5498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DOPLŇUJÍCÍ INFORMACE PRO ZÁJEMCE:</a:t>
            </a:r>
          </a:p>
          <a:p>
            <a:endParaRPr lang="cs-CZ" b="0" dirty="0"/>
          </a:p>
          <a:p>
            <a:r>
              <a:rPr lang="cs-CZ" b="1" dirty="0"/>
              <a:t>Příklady </a:t>
            </a:r>
            <a:r>
              <a:rPr lang="cs-CZ" b="1" dirty="0" err="1"/>
              <a:t>synzymů</a:t>
            </a:r>
            <a:r>
              <a:rPr lang="cs-CZ" b="1" dirty="0"/>
              <a:t> </a:t>
            </a:r>
            <a:r>
              <a:rPr lang="cs-CZ" b="0" dirty="0"/>
              <a:t>(zdroj: </a:t>
            </a:r>
            <a:r>
              <a:rPr lang="cs-CZ" b="0" i="1" u="none" dirty="0"/>
              <a:t>https://vydavatelstvi-old.vscht.cz/knihy/uid_es-002_v1/hesla/synzymy.html</a:t>
            </a:r>
            <a:r>
              <a:rPr lang="cs-CZ" b="0" dirty="0"/>
              <a:t>)</a:t>
            </a:r>
            <a:r>
              <a:rPr lang="cs-CZ" b="1" dirty="0"/>
              <a:t>:</a:t>
            </a:r>
          </a:p>
          <a:p>
            <a:pPr marL="228600" indent="-228600">
              <a:buAutoNum type="alphaLcParenR"/>
            </a:pPr>
            <a:r>
              <a:rPr lang="cs-CZ" b="0" dirty="0"/>
              <a:t>k</a:t>
            </a:r>
            <a:r>
              <a:rPr lang="cs-CZ" dirty="0"/>
              <a:t>opolymer </a:t>
            </a:r>
            <a:r>
              <a:rPr lang="cs-CZ" dirty="0">
                <a:hlinkClick r:id="rId3"/>
              </a:rPr>
              <a:t>kyseliny </a:t>
            </a:r>
            <a:r>
              <a:rPr lang="cs-CZ" dirty="0" err="1">
                <a:hlinkClick r:id="rId3"/>
              </a:rPr>
              <a:t>glutamové</a:t>
            </a:r>
            <a:r>
              <a:rPr lang="cs-CZ" dirty="0"/>
              <a:t> a </a:t>
            </a:r>
            <a:r>
              <a:rPr lang="cs-CZ" dirty="0">
                <a:hlinkClick r:id="rId4"/>
              </a:rPr>
              <a:t>fenylalaninu</a:t>
            </a:r>
            <a:r>
              <a:rPr lang="cs-CZ" dirty="0"/>
              <a:t> (v poměru 9:1) funguje jako </a:t>
            </a:r>
            <a:r>
              <a:rPr lang="cs-CZ" b="1" dirty="0" err="1"/>
              <a:t>hydrolasa</a:t>
            </a:r>
            <a:r>
              <a:rPr lang="cs-CZ" dirty="0"/>
              <a:t> (má třetinovou hydrolytickou aktivitu oproti </a:t>
            </a:r>
            <a:r>
              <a:rPr lang="cs-CZ" dirty="0">
                <a:hlinkClick r:id="rId5"/>
              </a:rPr>
              <a:t>lysozymu</a:t>
            </a:r>
            <a:r>
              <a:rPr lang="cs-CZ" dirty="0"/>
              <a:t>); </a:t>
            </a:r>
          </a:p>
          <a:p>
            <a:pPr marL="228600" indent="-228600">
              <a:buAutoNum type="alphaLcParenR"/>
            </a:pPr>
            <a:r>
              <a:rPr lang="cs-CZ" dirty="0"/>
              <a:t>derivát </a:t>
            </a:r>
            <a:r>
              <a:rPr lang="cs-CZ" dirty="0" err="1"/>
              <a:t>poly</a:t>
            </a:r>
            <a:r>
              <a:rPr lang="cs-CZ" dirty="0"/>
              <a:t>-</a:t>
            </a:r>
            <a:r>
              <a:rPr lang="cs-CZ" dirty="0">
                <a:hlinkClick r:id="rId6"/>
              </a:rPr>
              <a:t>lysinu</a:t>
            </a:r>
            <a:r>
              <a:rPr lang="cs-CZ" dirty="0"/>
              <a:t> s navázanými měďnatými ionty má </a:t>
            </a:r>
            <a:r>
              <a:rPr lang="cs-CZ" b="1" dirty="0" err="1"/>
              <a:t>alkoholdehydrogenasovou</a:t>
            </a:r>
            <a:r>
              <a:rPr lang="cs-CZ" dirty="0"/>
              <a:t> aktivitu;</a:t>
            </a:r>
          </a:p>
          <a:p>
            <a:pPr marL="228600" indent="-228600">
              <a:buAutoNum type="alphaLcParenR"/>
            </a:pPr>
            <a:r>
              <a:rPr lang="cs-CZ" dirty="0"/>
              <a:t>některé </a:t>
            </a:r>
            <a:r>
              <a:rPr lang="cs-CZ" dirty="0" err="1"/>
              <a:t>cyklodextriny</a:t>
            </a:r>
            <a:r>
              <a:rPr lang="cs-CZ" dirty="0"/>
              <a:t> mají aktivitu </a:t>
            </a:r>
            <a:r>
              <a:rPr lang="cs-CZ" b="1" dirty="0" err="1">
                <a:hlinkClick r:id="rId7"/>
              </a:rPr>
              <a:t>fosfatas</a:t>
            </a:r>
            <a:r>
              <a:rPr lang="cs-CZ" dirty="0"/>
              <a:t> (odštěpují fosfát pomocí molekuly vody).</a:t>
            </a:r>
          </a:p>
          <a:p>
            <a:pPr marL="228600" indent="-228600">
              <a:buAutoNum type="alphaLcParenR"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Příklady </a:t>
            </a:r>
            <a:r>
              <a:rPr lang="cs-CZ" b="1" dirty="0" err="1"/>
              <a:t>ribozymů</a:t>
            </a:r>
            <a:r>
              <a:rPr lang="cs-CZ" b="1" dirty="0"/>
              <a:t>:</a:t>
            </a:r>
          </a:p>
          <a:p>
            <a:pPr marL="228600" indent="-228600">
              <a:buFont typeface="+mj-lt"/>
              <a:buAutoNum type="alphaLcParenR"/>
            </a:pP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23S-rRNA (součást velké podjednotky ribozomu – katalyzuje tvorbu peptidové vazby)</a:t>
            </a:r>
          </a:p>
          <a:p>
            <a:pPr marL="228600" indent="-228600">
              <a:buFont typeface="+mj-lt"/>
              <a:buAutoNum type="alphaLcParenR"/>
            </a:pP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snRNA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(katalyzuje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splicing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tj. vystřihování intronů z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hnRNA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→ vzniká tak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mRNA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sestávající už pouze z exonů).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59B9B-BD6B-4C4F-AE15-798A7E36BA5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203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5A3DF9-D595-4B46-AF4D-2BBB3802C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104004A-92B3-4BE1-B652-3CE85A769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1F6C2D-35BC-4047-B01A-E5C234E1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E3B-EB5D-4588-84EC-C272A4361068}" type="datetimeFigureOut">
              <a:rPr lang="cs-CZ" smtClean="0"/>
              <a:t>1. 1. 2021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F6E6AF-9AD3-42C1-B27B-17A50B2CC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614A32-2240-41F2-B9B8-C1C58DC6E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C0DF-7F27-417F-85C9-9827F2B52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143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E3B-EB5D-4588-84EC-C272A4361068}" type="datetimeFigureOut">
              <a:rPr lang="cs-CZ" smtClean="0"/>
              <a:t>1. 1. 2021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C0DF-7F27-417F-85C9-9827F2B52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57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E3B-EB5D-4588-84EC-C272A4361068}" type="datetimeFigureOut">
              <a:rPr lang="cs-CZ" smtClean="0"/>
              <a:t>1. 1. 2021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C0DF-7F27-417F-85C9-9827F2B52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8900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E3B-EB5D-4588-84EC-C272A4361068}" type="datetimeFigureOut">
              <a:rPr lang="cs-CZ" smtClean="0"/>
              <a:t>1. 1. 2021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C0DF-7F27-417F-85C9-9827F2B52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640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E3B-EB5D-4588-84EC-C272A4361068}" type="datetimeFigureOut">
              <a:rPr lang="cs-CZ" smtClean="0"/>
              <a:t>1. 1. 2021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C0DF-7F27-417F-85C9-9827F2B52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708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E3B-EB5D-4588-84EC-C272A4361068}" type="datetimeFigureOut">
              <a:rPr lang="cs-CZ" smtClean="0"/>
              <a:t>1. 1. 2021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C0DF-7F27-417F-85C9-9827F2B52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61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E3B-EB5D-4588-84EC-C272A4361068}" type="datetimeFigureOut">
              <a:rPr lang="cs-CZ" smtClean="0"/>
              <a:t>1. 1. 2021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C0DF-7F27-417F-85C9-9827F2B52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295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E3B-EB5D-4588-84EC-C272A4361068}" type="datetimeFigureOut">
              <a:rPr lang="cs-CZ" smtClean="0"/>
              <a:t>1. 1. 2021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C0DF-7F27-417F-85C9-9827F2B52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303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E3B-EB5D-4588-84EC-C272A4361068}" type="datetimeFigureOut">
              <a:rPr lang="cs-CZ" smtClean="0"/>
              <a:t>1. 1. 2021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C0DF-7F27-417F-85C9-9827F2B52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981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E3B-EB5D-4588-84EC-C272A4361068}" type="datetimeFigureOut">
              <a:rPr lang="cs-CZ" smtClean="0"/>
              <a:t>1. 1. 2021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C0DF-7F27-417F-85C9-9827F2B52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207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E3B-EB5D-4588-84EC-C272A4361068}" type="datetimeFigureOut">
              <a:rPr lang="cs-CZ" smtClean="0"/>
              <a:t>1. 1. 2021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C0DF-7F27-417F-85C9-9827F2B52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5055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E3B-EB5D-4588-84EC-C272A4361068}" type="datetimeFigureOut">
              <a:rPr lang="cs-CZ" smtClean="0"/>
              <a:t>1. 1. 2021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F09C0DF-7F27-417F-85C9-9827F2B52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7112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E3B-EB5D-4588-84EC-C272A4361068}" type="datetimeFigureOut">
              <a:rPr lang="cs-CZ" smtClean="0"/>
              <a:t>1. 1. 2021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C0DF-7F27-417F-85C9-9827F2B52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0456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E3B-EB5D-4588-84EC-C272A4361068}" type="datetimeFigureOut">
              <a:rPr lang="cs-CZ" smtClean="0"/>
              <a:t>1. 1. 2021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F09C0DF-7F27-417F-85C9-9827F2B52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293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E3B-EB5D-4588-84EC-C272A4361068}" type="datetimeFigureOut">
              <a:rPr lang="cs-CZ" smtClean="0"/>
              <a:t>1. 1. 2021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C0DF-7F27-417F-85C9-9827F2B52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01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E3B-EB5D-4588-84EC-C272A4361068}" type="datetimeFigureOut">
              <a:rPr lang="cs-CZ" smtClean="0"/>
              <a:t>1. 1. 2021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C0DF-7F27-417F-85C9-9827F2B52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27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E3B-EB5D-4588-84EC-C272A4361068}" type="datetimeFigureOut">
              <a:rPr lang="cs-CZ" smtClean="0"/>
              <a:t>1. 1. 2021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C0DF-7F27-417F-85C9-9827F2B52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3587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E3B-EB5D-4588-84EC-C272A4361068}" type="datetimeFigureOut">
              <a:rPr lang="cs-CZ" smtClean="0"/>
              <a:t>1. 1. 2021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C0DF-7F27-417F-85C9-9827F2B52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205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E3B-EB5D-4588-84EC-C272A4361068}" type="datetimeFigureOut">
              <a:rPr lang="cs-CZ" smtClean="0"/>
              <a:t>1. 1. 2021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C0DF-7F27-417F-85C9-9827F2B52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087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65B694E-4962-45FA-914A-4DD421DCA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173698-7ED8-48C6-8139-C498A766F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E0BC3B-E672-4320-B5B8-8374D3ECA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CDE3B-EB5D-4588-84EC-C272A4361068}" type="datetimeFigureOut">
              <a:rPr lang="cs-CZ" smtClean="0"/>
              <a:t>1. 1. 2021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2DE8C8-881D-455A-A406-9B1546D72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405A31-33DB-49D6-8AA0-EBBE1A29C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9C0DF-7F27-417F-85C9-9827F2B52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30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FCDE3B-EB5D-4588-84EC-C272A4361068}" type="datetimeFigureOut">
              <a:rPr lang="cs-CZ" smtClean="0"/>
              <a:t>1. 1. 2021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09C0DF-7F27-417F-85C9-9827F2B52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610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kfb.ly/6WK6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0E4734-DE8F-4A3A-BFA2-6226CBBEBE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" t="9091" r="30669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035F7E2-5F27-4506-9F94-05419CAB7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cs-CZ" sz="4400" b="1">
                <a:latin typeface="Cambria" panose="02040503050406030204" pitchFamily="18" charset="0"/>
                <a:ea typeface="Cambria" panose="02040503050406030204" pitchFamily="18" charset="0"/>
              </a:rPr>
              <a:t>ZÁKLADY ENZYMOLOGIE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08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75B157A-751A-4B3B-84E6-DAD66F6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C8EF01-693C-48AC-85A7-E9DECBCD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0EDCE19-50EA-40A6-B3FD-F9E1428EC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D9779685-78AD-4FDC-B564-5CBB8AC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D23942F2-754F-44B1-B568-D445FBF76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17E35955-774E-46C4-8A1C-AB1A0CB30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2DFC3FC-F4F4-4ACF-A597-4713DB600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F89BD807-BC67-40FF-8A0C-C7BA2CD2C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34F9891-918B-4907-B215-68406A700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38704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BE42DBE-98BB-40FC-9C91-3BCB67F8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EC444573-6AD8-4DB8-82CA-9D59A49D28C9}"/>
              </a:ext>
            </a:extLst>
          </p:cNvPr>
          <p:cNvCxnSpPr/>
          <p:nvPr/>
        </p:nvCxnSpPr>
        <p:spPr>
          <a:xfrm>
            <a:off x="4656412" y="1910301"/>
            <a:ext cx="0" cy="3017520"/>
          </a:xfrm>
          <a:prstGeom prst="line">
            <a:avLst/>
          </a:prstGeom>
          <a:ln w="28575">
            <a:solidFill>
              <a:srgbClr val="21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ástupný obsah 2">
            <a:extLst>
              <a:ext uri="{FF2B5EF4-FFF2-40B4-BE49-F238E27FC236}">
                <a16:creationId xmlns:a16="http://schemas.microsoft.com/office/drawing/2014/main" id="{E979984A-4C56-4520-9C2B-C42AEE6DA460}"/>
              </a:ext>
            </a:extLst>
          </p:cNvPr>
          <p:cNvSpPr txBox="1">
            <a:spLocks/>
          </p:cNvSpPr>
          <p:nvPr/>
        </p:nvSpPr>
        <p:spPr>
          <a:xfrm>
            <a:off x="2761935" y="2380537"/>
            <a:ext cx="6680544" cy="1896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cs-CZ" sz="5400" b="1" dirty="0"/>
              <a:t>BIOKATALYZÁTORY</a:t>
            </a:r>
            <a:endParaRPr lang="en-US" sz="5400" dirty="0"/>
          </a:p>
        </p:txBody>
      </p:sp>
      <p:grpSp>
        <p:nvGrpSpPr>
          <p:cNvPr id="48" name="Skupina 47">
            <a:extLst>
              <a:ext uri="{FF2B5EF4-FFF2-40B4-BE49-F238E27FC236}">
                <a16:creationId xmlns:a16="http://schemas.microsoft.com/office/drawing/2014/main" id="{0A770158-E2B5-4546-9BD0-2BFBB0DB27CA}"/>
              </a:ext>
            </a:extLst>
          </p:cNvPr>
          <p:cNvGrpSpPr/>
          <p:nvPr/>
        </p:nvGrpSpPr>
        <p:grpSpPr>
          <a:xfrm>
            <a:off x="1221013" y="884585"/>
            <a:ext cx="2830782" cy="2047460"/>
            <a:chOff x="1222524" y="1003853"/>
            <a:chExt cx="2830782" cy="2047460"/>
          </a:xfrm>
        </p:grpSpPr>
        <p:grpSp>
          <p:nvGrpSpPr>
            <p:cNvPr id="47" name="Skupina 46">
              <a:extLst>
                <a:ext uri="{FF2B5EF4-FFF2-40B4-BE49-F238E27FC236}">
                  <a16:creationId xmlns:a16="http://schemas.microsoft.com/office/drawing/2014/main" id="{EB9F9B21-1F6B-44E7-8960-B42BB9C8C63E}"/>
                </a:ext>
              </a:extLst>
            </p:cNvPr>
            <p:cNvGrpSpPr/>
            <p:nvPr/>
          </p:nvGrpSpPr>
          <p:grpSpPr>
            <a:xfrm>
              <a:off x="1222524" y="1003853"/>
              <a:ext cx="2830782" cy="1302026"/>
              <a:chOff x="1222524" y="1003853"/>
              <a:chExt cx="2830782" cy="1302026"/>
            </a:xfrm>
          </p:grpSpPr>
          <p:sp>
            <p:nvSpPr>
              <p:cNvPr id="2" name="Zástupný obsah 2">
                <a:extLst>
                  <a:ext uri="{FF2B5EF4-FFF2-40B4-BE49-F238E27FC236}">
                    <a16:creationId xmlns:a16="http://schemas.microsoft.com/office/drawing/2014/main" id="{3CEABB2D-4EFE-498A-B00C-064B920F7E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16062" y="1111308"/>
                <a:ext cx="2265375" cy="99418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lnSpcReduction="10000"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0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/>
                  <a:buNone/>
                </a:pPr>
                <a:r>
                  <a:rPr lang="cs-CZ" sz="2200" b="1" dirty="0"/>
                  <a:t>SYNZYMY</a:t>
                </a:r>
              </a:p>
              <a:p>
                <a:pPr marL="0" indent="0" algn="ctr">
                  <a:buFont typeface="Arial"/>
                  <a:buNone/>
                </a:pPr>
                <a:r>
                  <a:rPr lang="cs-CZ" sz="1600" dirty="0"/>
                  <a:t>(=syntetické polymery</a:t>
                </a:r>
                <a:br>
                  <a:rPr lang="cs-CZ" sz="1600" dirty="0"/>
                </a:br>
                <a:r>
                  <a:rPr lang="cs-CZ" sz="1600" dirty="0"/>
                  <a:t>s katalytickou aktivitou)</a:t>
                </a:r>
                <a:endParaRPr lang="en-US" sz="1600" dirty="0"/>
              </a:p>
            </p:txBody>
          </p:sp>
          <p:sp>
            <p:nvSpPr>
              <p:cNvPr id="5" name="Ovál 4">
                <a:extLst>
                  <a:ext uri="{FF2B5EF4-FFF2-40B4-BE49-F238E27FC236}">
                    <a16:creationId xmlns:a16="http://schemas.microsoft.com/office/drawing/2014/main" id="{091F875D-96D0-4C51-9AA4-A3D653BAB678}"/>
                  </a:ext>
                </a:extLst>
              </p:cNvPr>
              <p:cNvSpPr/>
              <p:nvPr/>
            </p:nvSpPr>
            <p:spPr>
              <a:xfrm>
                <a:off x="1222524" y="1003853"/>
                <a:ext cx="2830782" cy="130202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10" name="Přímá spojnice se šipkou 9">
              <a:extLst>
                <a:ext uri="{FF2B5EF4-FFF2-40B4-BE49-F238E27FC236}">
                  <a16:creationId xmlns:a16="http://schemas.microsoft.com/office/drawing/2014/main" id="{25AF368E-9BA2-4C78-9F22-EEDEFDF547F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99183" y="2386013"/>
              <a:ext cx="487017" cy="665300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Skupina 48">
            <a:extLst>
              <a:ext uri="{FF2B5EF4-FFF2-40B4-BE49-F238E27FC236}">
                <a16:creationId xmlns:a16="http://schemas.microsoft.com/office/drawing/2014/main" id="{539AC481-69E4-4E14-8CA2-194BD5DED55F}"/>
              </a:ext>
            </a:extLst>
          </p:cNvPr>
          <p:cNvGrpSpPr/>
          <p:nvPr/>
        </p:nvGrpSpPr>
        <p:grpSpPr>
          <a:xfrm>
            <a:off x="8014673" y="883580"/>
            <a:ext cx="2830782" cy="2048465"/>
            <a:chOff x="8014673" y="1002848"/>
            <a:chExt cx="2830782" cy="2048465"/>
          </a:xfrm>
        </p:grpSpPr>
        <p:grpSp>
          <p:nvGrpSpPr>
            <p:cNvPr id="46" name="Skupina 45">
              <a:extLst>
                <a:ext uri="{FF2B5EF4-FFF2-40B4-BE49-F238E27FC236}">
                  <a16:creationId xmlns:a16="http://schemas.microsoft.com/office/drawing/2014/main" id="{6EF40B51-C4E8-49CF-823F-FC8A3267A098}"/>
                </a:ext>
              </a:extLst>
            </p:cNvPr>
            <p:cNvGrpSpPr/>
            <p:nvPr/>
          </p:nvGrpSpPr>
          <p:grpSpPr>
            <a:xfrm>
              <a:off x="8014673" y="1002848"/>
              <a:ext cx="2830782" cy="1302026"/>
              <a:chOff x="8014673" y="1002848"/>
              <a:chExt cx="2830782" cy="1302026"/>
            </a:xfrm>
          </p:grpSpPr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DAD9241B-66FA-45E8-81C7-2B8E0A0681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09792" y="1109433"/>
                <a:ext cx="2265375" cy="99418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lnSpcReduction="10000"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0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/>
                  <a:buNone/>
                </a:pPr>
                <a:r>
                  <a:rPr lang="cs-CZ" sz="2200" b="1" dirty="0"/>
                  <a:t>RIBOZYMY</a:t>
                </a:r>
              </a:p>
              <a:p>
                <a:pPr marL="0" indent="0" algn="ctr">
                  <a:buFont typeface="Arial"/>
                  <a:buNone/>
                </a:pPr>
                <a:r>
                  <a:rPr lang="cs-CZ" sz="1600" dirty="0"/>
                  <a:t>(=nukleové kyseliny</a:t>
                </a:r>
                <a:br>
                  <a:rPr lang="cs-CZ" sz="1600" dirty="0"/>
                </a:br>
                <a:r>
                  <a:rPr lang="cs-CZ" sz="1600" dirty="0"/>
                  <a:t>s katalytickou aktivitou)</a:t>
                </a:r>
                <a:endParaRPr lang="en-US" sz="1600" dirty="0"/>
              </a:p>
            </p:txBody>
          </p:sp>
          <p:sp>
            <p:nvSpPr>
              <p:cNvPr id="6" name="Ovál 5">
                <a:extLst>
                  <a:ext uri="{FF2B5EF4-FFF2-40B4-BE49-F238E27FC236}">
                    <a16:creationId xmlns:a16="http://schemas.microsoft.com/office/drawing/2014/main" id="{F5EE5565-9DB3-44E8-8BD9-988A51F9C566}"/>
                  </a:ext>
                </a:extLst>
              </p:cNvPr>
              <p:cNvSpPr/>
              <p:nvPr/>
            </p:nvSpPr>
            <p:spPr>
              <a:xfrm>
                <a:off x="8014673" y="1002848"/>
                <a:ext cx="2830782" cy="130202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15" name="Přímá spojnice se šipkou 14">
              <a:extLst>
                <a:ext uri="{FF2B5EF4-FFF2-40B4-BE49-F238E27FC236}">
                  <a16:creationId xmlns:a16="http://schemas.microsoft.com/office/drawing/2014/main" id="{7E36B645-DDD2-457E-BACD-F4AECFBC23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36480" y="2386013"/>
              <a:ext cx="333404" cy="665300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8650EA71-9831-4E46-8D1A-0E50215CD362}"/>
              </a:ext>
            </a:extLst>
          </p:cNvPr>
          <p:cNvGrpSpPr/>
          <p:nvPr/>
        </p:nvGrpSpPr>
        <p:grpSpPr>
          <a:xfrm>
            <a:off x="4152705" y="3700624"/>
            <a:ext cx="3898671" cy="2478916"/>
            <a:chOff x="4152705" y="3700624"/>
            <a:chExt cx="3898671" cy="2478916"/>
          </a:xfrm>
        </p:grpSpPr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3C19C7F3-B205-4395-8551-79100C98675D}"/>
                </a:ext>
              </a:extLst>
            </p:cNvPr>
            <p:cNvGrpSpPr/>
            <p:nvPr/>
          </p:nvGrpSpPr>
          <p:grpSpPr>
            <a:xfrm>
              <a:off x="4152705" y="4435899"/>
              <a:ext cx="3898671" cy="1743641"/>
              <a:chOff x="4152705" y="4455777"/>
              <a:chExt cx="3898671" cy="1743641"/>
            </a:xfrm>
          </p:grpSpPr>
          <p:sp>
            <p:nvSpPr>
              <p:cNvPr id="4" name="Zástupný obsah 2">
                <a:extLst>
                  <a:ext uri="{FF2B5EF4-FFF2-40B4-BE49-F238E27FC236}">
                    <a16:creationId xmlns:a16="http://schemas.microsoft.com/office/drawing/2014/main" id="{3CD78A86-544A-4F3D-B726-C8E9FAFCF0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8962" y="4526633"/>
                <a:ext cx="3882414" cy="149621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0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10000"/>
                  </a:lnSpc>
                  <a:buFont typeface="Arial"/>
                  <a:buNone/>
                </a:pPr>
                <a:r>
                  <a:rPr lang="cs-CZ" sz="2200" b="1" dirty="0"/>
                  <a:t>ENZYMY</a:t>
                </a:r>
              </a:p>
              <a:p>
                <a:pPr marL="0" indent="0" algn="ctr">
                  <a:lnSpc>
                    <a:spcPct val="110000"/>
                  </a:lnSpc>
                  <a:buFont typeface="Arial"/>
                  <a:buNone/>
                </a:pPr>
                <a:r>
                  <a:rPr lang="cs-CZ" sz="1600" dirty="0"/>
                  <a:t>(=biokatalyzátory proteinového charakteru; </a:t>
                </a:r>
                <a:r>
                  <a:rPr lang="cs-CZ" sz="1500" dirty="0"/>
                  <a:t>ve výrazné početní převaze</a:t>
                </a:r>
                <a:br>
                  <a:rPr lang="cs-CZ" sz="1500" dirty="0"/>
                </a:br>
                <a:r>
                  <a:rPr lang="cs-CZ" sz="1500" dirty="0"/>
                  <a:t>vůči </a:t>
                </a:r>
                <a:r>
                  <a:rPr lang="cs-CZ" sz="1500" dirty="0" err="1"/>
                  <a:t>synzymům</a:t>
                </a:r>
                <a:r>
                  <a:rPr lang="cs-CZ" sz="1500" dirty="0"/>
                  <a:t> a </a:t>
                </a:r>
                <a:r>
                  <a:rPr lang="cs-CZ" sz="1500" dirty="0" err="1"/>
                  <a:t>ribozymům</a:t>
                </a:r>
                <a:r>
                  <a:rPr lang="cs-CZ" sz="1600" dirty="0"/>
                  <a:t>)</a:t>
                </a:r>
                <a:endParaRPr lang="en-US" sz="1600" dirty="0"/>
              </a:p>
            </p:txBody>
          </p:sp>
          <p:sp>
            <p:nvSpPr>
              <p:cNvPr id="8" name="Ovál 7">
                <a:extLst>
                  <a:ext uri="{FF2B5EF4-FFF2-40B4-BE49-F238E27FC236}">
                    <a16:creationId xmlns:a16="http://schemas.microsoft.com/office/drawing/2014/main" id="{70BBEC22-DE75-4F62-A955-AB4D03A8D837}"/>
                  </a:ext>
                </a:extLst>
              </p:cNvPr>
              <p:cNvSpPr/>
              <p:nvPr/>
            </p:nvSpPr>
            <p:spPr>
              <a:xfrm>
                <a:off x="4152705" y="4455777"/>
                <a:ext cx="3896150" cy="174364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19" name="Přímá spojnice se šipkou 18">
              <a:extLst>
                <a:ext uri="{FF2B5EF4-FFF2-40B4-BE49-F238E27FC236}">
                  <a16:creationId xmlns:a16="http://schemas.microsoft.com/office/drawing/2014/main" id="{7438F573-E544-4731-BC25-5D90C868C5BE}"/>
                </a:ext>
              </a:extLst>
            </p:cNvPr>
            <p:cNvCxnSpPr>
              <a:cxnSpLocks/>
            </p:cNvCxnSpPr>
            <p:nvPr/>
          </p:nvCxnSpPr>
          <p:spPr>
            <a:xfrm>
              <a:off x="6104036" y="3700624"/>
              <a:ext cx="7087" cy="684000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8024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2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6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75B157A-751A-4B3B-84E6-DAD66F6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C8EF01-693C-48AC-85A7-E9DECBCD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0EDCE19-50EA-40A6-B3FD-F9E1428EC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D9779685-78AD-4FDC-B564-5CBB8AC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D23942F2-754F-44B1-B568-D445FBF76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17E35955-774E-46C4-8A1C-AB1A0CB30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2DFC3FC-F4F4-4ACF-A597-4713DB600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F89BD807-BC67-40FF-8A0C-C7BA2CD2C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34F9891-918B-4907-B215-68406A700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38704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BE42DBE-98BB-40FC-9C91-3BCB67F8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EC444573-6AD8-4DB8-82CA-9D59A49D28C9}"/>
              </a:ext>
            </a:extLst>
          </p:cNvPr>
          <p:cNvCxnSpPr/>
          <p:nvPr/>
        </p:nvCxnSpPr>
        <p:spPr>
          <a:xfrm>
            <a:off x="4656412" y="1910301"/>
            <a:ext cx="0" cy="3017520"/>
          </a:xfrm>
          <a:prstGeom prst="line">
            <a:avLst/>
          </a:prstGeom>
          <a:ln w="28575">
            <a:solidFill>
              <a:srgbClr val="21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ástupný obsah 2">
            <a:extLst>
              <a:ext uri="{FF2B5EF4-FFF2-40B4-BE49-F238E27FC236}">
                <a16:creationId xmlns:a16="http://schemas.microsoft.com/office/drawing/2014/main" id="{E979984A-4C56-4520-9C2B-C42AEE6DA460}"/>
              </a:ext>
            </a:extLst>
          </p:cNvPr>
          <p:cNvSpPr txBox="1">
            <a:spLocks/>
          </p:cNvSpPr>
          <p:nvPr/>
        </p:nvSpPr>
        <p:spPr>
          <a:xfrm>
            <a:off x="2761935" y="372835"/>
            <a:ext cx="6680544" cy="1896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cs-CZ" sz="5400" b="1" dirty="0"/>
              <a:t>POZOR !!!</a:t>
            </a:r>
            <a:endParaRPr lang="en-US" sz="5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72A931C-D2AD-4AB7-80C0-66692FBF3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248" y="1950057"/>
            <a:ext cx="421005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10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75B157A-751A-4B3B-84E6-DAD66F6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C8EF01-693C-48AC-85A7-E9DECBCD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0EDCE19-50EA-40A6-B3FD-F9E1428EC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D9779685-78AD-4FDC-B564-5CBB8AC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D23942F2-754F-44B1-B568-D445FBF76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17E35955-774E-46C4-8A1C-AB1A0CB30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2DFC3FC-F4F4-4ACF-A597-4713DB600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F89BD807-BC67-40FF-8A0C-C7BA2CD2C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34F9891-918B-4907-B215-68406A700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38704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BE42DBE-98BB-40FC-9C91-3BCB67F8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EC444573-6AD8-4DB8-82CA-9D59A49D28C9}"/>
              </a:ext>
            </a:extLst>
          </p:cNvPr>
          <p:cNvCxnSpPr/>
          <p:nvPr/>
        </p:nvCxnSpPr>
        <p:spPr>
          <a:xfrm>
            <a:off x="4656412" y="1910301"/>
            <a:ext cx="0" cy="3017520"/>
          </a:xfrm>
          <a:prstGeom prst="line">
            <a:avLst/>
          </a:prstGeom>
          <a:ln w="28575">
            <a:solidFill>
              <a:srgbClr val="21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ástupný obsah 2">
            <a:extLst>
              <a:ext uri="{FF2B5EF4-FFF2-40B4-BE49-F238E27FC236}">
                <a16:creationId xmlns:a16="http://schemas.microsoft.com/office/drawing/2014/main" id="{E979984A-4C56-4520-9C2B-C42AEE6DA460}"/>
              </a:ext>
            </a:extLst>
          </p:cNvPr>
          <p:cNvSpPr txBox="1">
            <a:spLocks/>
          </p:cNvSpPr>
          <p:nvPr/>
        </p:nvSpPr>
        <p:spPr>
          <a:xfrm>
            <a:off x="2761935" y="372835"/>
            <a:ext cx="6680544" cy="1896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cs-CZ" sz="5400" b="1" dirty="0"/>
              <a:t>POZOR !!!</a:t>
            </a:r>
            <a:endParaRPr lang="en-US" sz="5400" dirty="0"/>
          </a:p>
        </p:txBody>
      </p:sp>
      <p:sp>
        <p:nvSpPr>
          <p:cNvPr id="30" name="Zástupný obsah 2">
            <a:extLst>
              <a:ext uri="{FF2B5EF4-FFF2-40B4-BE49-F238E27FC236}">
                <a16:creationId xmlns:a16="http://schemas.microsoft.com/office/drawing/2014/main" id="{665EE973-0A4A-42E3-BE52-4173C14C7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21" y="1660940"/>
            <a:ext cx="10223492" cy="19333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cs-CZ" sz="2100" b="1" dirty="0"/>
              <a:t>Biokatalyzátory neovlivňují rovnováhu reakce (tedy ani rovnovážnou konstantu </a:t>
            </a:r>
            <a:r>
              <a:rPr lang="cs-CZ" sz="2100" b="1" i="1" dirty="0" err="1"/>
              <a:t>K</a:t>
            </a:r>
            <a:r>
              <a:rPr lang="cs-CZ" sz="2100" b="1" baseline="-25000" dirty="0" err="1"/>
              <a:t>eq</a:t>
            </a:r>
            <a:r>
              <a:rPr lang="cs-CZ" sz="2100" b="1" dirty="0"/>
              <a:t>), pouze urychlují dosažení reakční rovnováhy.</a:t>
            </a:r>
            <a:endParaRPr lang="en-US" sz="2100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72A931C-D2AD-4AB7-80C0-66692FBF3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799" y="2907877"/>
            <a:ext cx="3880273" cy="3880273"/>
          </a:xfrm>
          <a:prstGeom prst="rect">
            <a:avLst/>
          </a:prstGeom>
        </p:spPr>
      </p:pic>
      <p:sp>
        <p:nvSpPr>
          <p:cNvPr id="38" name="Zástupný obsah 2">
            <a:extLst>
              <a:ext uri="{FF2B5EF4-FFF2-40B4-BE49-F238E27FC236}">
                <a16:creationId xmlns:a16="http://schemas.microsoft.com/office/drawing/2014/main" id="{C357C596-5356-4C64-BA7F-A5D0948FDFA5}"/>
              </a:ext>
            </a:extLst>
          </p:cNvPr>
          <p:cNvSpPr txBox="1">
            <a:spLocks/>
          </p:cNvSpPr>
          <p:nvPr/>
        </p:nvSpPr>
        <p:spPr>
          <a:xfrm>
            <a:off x="983997" y="4228541"/>
            <a:ext cx="10223492" cy="4499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cs-CZ" sz="1700" dirty="0"/>
              <a:t>(takže ve srovnání s nekatalyzovanou reakcí sice </a:t>
            </a:r>
            <a:r>
              <a:rPr lang="cs-CZ" sz="1700" b="1" dirty="0"/>
              <a:t>nezískáme více produktů</a:t>
            </a:r>
            <a:r>
              <a:rPr lang="cs-CZ" sz="1700" dirty="0"/>
              <a:t>, ale aspoň je získáme </a:t>
            </a:r>
            <a:r>
              <a:rPr lang="cs-CZ" sz="1700" b="1" dirty="0"/>
              <a:t>rychleji</a:t>
            </a:r>
            <a:r>
              <a:rPr lang="cs-CZ" sz="1700" dirty="0"/>
              <a:t>…)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850419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75B157A-751A-4B3B-84E6-DAD66F6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C8EF01-693C-48AC-85A7-E9DECBCD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0EDCE19-50EA-40A6-B3FD-F9E1428EC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D9779685-78AD-4FDC-B564-5CBB8AC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D23942F2-754F-44B1-B568-D445FBF76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17E35955-774E-46C4-8A1C-AB1A0CB30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2DFC3FC-F4F4-4ACF-A597-4713DB600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F89BD807-BC67-40FF-8A0C-C7BA2CD2C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34F9891-918B-4907-B215-68406A700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38704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BE42DBE-98BB-40FC-9C91-3BCB67F8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ástupný obsah 2">
            <a:extLst>
              <a:ext uri="{FF2B5EF4-FFF2-40B4-BE49-F238E27FC236}">
                <a16:creationId xmlns:a16="http://schemas.microsoft.com/office/drawing/2014/main" id="{E979984A-4C56-4520-9C2B-C42AEE6DA460}"/>
              </a:ext>
            </a:extLst>
          </p:cNvPr>
          <p:cNvSpPr txBox="1">
            <a:spLocks/>
          </p:cNvSpPr>
          <p:nvPr/>
        </p:nvSpPr>
        <p:spPr>
          <a:xfrm>
            <a:off x="984250" y="719666"/>
            <a:ext cx="10223493" cy="994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cs-CZ" sz="2200" b="1" dirty="0"/>
              <a:t>ENZYMOVÁ KOMPONENTA:</a:t>
            </a:r>
            <a:endParaRPr lang="en-US" sz="2200" dirty="0"/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EC444573-6AD8-4DB8-82CA-9D59A49D28C9}"/>
              </a:ext>
            </a:extLst>
          </p:cNvPr>
          <p:cNvCxnSpPr/>
          <p:nvPr/>
        </p:nvCxnSpPr>
        <p:spPr>
          <a:xfrm>
            <a:off x="4655773" y="1924464"/>
            <a:ext cx="0" cy="3017520"/>
          </a:xfrm>
          <a:prstGeom prst="line">
            <a:avLst/>
          </a:prstGeom>
          <a:ln w="28575">
            <a:solidFill>
              <a:srgbClr val="21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046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75B157A-751A-4B3B-84E6-DAD66F6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C8EF01-693C-48AC-85A7-E9DECBCD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0EDCE19-50EA-40A6-B3FD-F9E1428EC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D9779685-78AD-4FDC-B564-5CBB8AC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D23942F2-754F-44B1-B568-D445FBF76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17E35955-774E-46C4-8A1C-AB1A0CB30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2DFC3FC-F4F4-4ACF-A597-4713DB600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F89BD807-BC67-40FF-8A0C-C7BA2CD2C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34F9891-918B-4907-B215-68406A700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38704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BE42DBE-98BB-40FC-9C91-3BCB67F8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ástupný obsah 2">
            <a:extLst>
              <a:ext uri="{FF2B5EF4-FFF2-40B4-BE49-F238E27FC236}">
                <a16:creationId xmlns:a16="http://schemas.microsoft.com/office/drawing/2014/main" id="{E979984A-4C56-4520-9C2B-C42AEE6DA460}"/>
              </a:ext>
            </a:extLst>
          </p:cNvPr>
          <p:cNvSpPr txBox="1">
            <a:spLocks/>
          </p:cNvSpPr>
          <p:nvPr/>
        </p:nvSpPr>
        <p:spPr>
          <a:xfrm>
            <a:off x="984250" y="719666"/>
            <a:ext cx="10223493" cy="994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cs-CZ" sz="2200" b="1" dirty="0"/>
              <a:t>ENZYMOVÁ KOMPONENTA:</a:t>
            </a:r>
            <a:endParaRPr lang="en-US" sz="2200" dirty="0"/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EC444573-6AD8-4DB8-82CA-9D59A49D28C9}"/>
              </a:ext>
            </a:extLst>
          </p:cNvPr>
          <p:cNvCxnSpPr/>
          <p:nvPr/>
        </p:nvCxnSpPr>
        <p:spPr>
          <a:xfrm>
            <a:off x="4655773" y="1924464"/>
            <a:ext cx="0" cy="3017520"/>
          </a:xfrm>
          <a:prstGeom prst="line">
            <a:avLst/>
          </a:prstGeom>
          <a:ln w="28575">
            <a:solidFill>
              <a:srgbClr val="21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ástupný obsah 2">
            <a:extLst>
              <a:ext uri="{FF2B5EF4-FFF2-40B4-BE49-F238E27FC236}">
                <a16:creationId xmlns:a16="http://schemas.microsoft.com/office/drawing/2014/main" id="{4C796CD4-F050-4906-8535-3365B009F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251" y="1366815"/>
            <a:ext cx="10223492" cy="99418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cs-CZ" sz="2100" dirty="0"/>
              <a:t>                          </a:t>
            </a:r>
            <a:r>
              <a:rPr lang="cs-CZ" sz="2100" b="1" dirty="0"/>
              <a:t>APOENZYM</a:t>
            </a:r>
            <a:r>
              <a:rPr lang="cs-CZ" sz="2100" dirty="0"/>
              <a:t>                                     </a:t>
            </a:r>
            <a:r>
              <a:rPr lang="cs-CZ" sz="5000" b="1" dirty="0"/>
              <a:t> </a:t>
            </a:r>
            <a:r>
              <a:rPr lang="cs-CZ" sz="2100" dirty="0"/>
              <a:t>                    </a:t>
            </a:r>
            <a:endParaRPr lang="en-US" sz="2100" b="1" dirty="0"/>
          </a:p>
        </p:txBody>
      </p: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3081BD6E-3C09-45BC-85E1-6F23F514FDF8}"/>
              </a:ext>
            </a:extLst>
          </p:cNvPr>
          <p:cNvCxnSpPr>
            <a:cxnSpLocks/>
          </p:cNvCxnSpPr>
          <p:nvPr/>
        </p:nvCxnSpPr>
        <p:spPr>
          <a:xfrm>
            <a:off x="6069793" y="2505343"/>
            <a:ext cx="0" cy="162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ECC2DF3E-AED5-4DF6-B07C-15E75DBB8A61}"/>
              </a:ext>
            </a:extLst>
          </p:cNvPr>
          <p:cNvSpPr txBox="1"/>
          <p:nvPr/>
        </p:nvSpPr>
        <p:spPr>
          <a:xfrm>
            <a:off x="1798983" y="2361004"/>
            <a:ext cx="2873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– bílkovinná složka enzymu   </a:t>
            </a:r>
            <a:br>
              <a:rPr lang="cs-CZ" dirty="0"/>
            </a:br>
            <a:r>
              <a:rPr lang="cs-CZ" dirty="0"/>
              <a:t>   často bez vlastní </a:t>
            </a:r>
            <a:br>
              <a:rPr lang="cs-CZ" dirty="0"/>
            </a:br>
            <a:r>
              <a:rPr lang="cs-CZ" dirty="0"/>
              <a:t>   katalytické aktivity</a:t>
            </a:r>
          </a:p>
        </p:txBody>
      </p:sp>
    </p:spTree>
    <p:extLst>
      <p:ext uri="{BB962C8B-B14F-4D97-AF65-F5344CB8AC3E}">
        <p14:creationId xmlns:p14="http://schemas.microsoft.com/office/powerpoint/2010/main" val="2038088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75B157A-751A-4B3B-84E6-DAD66F6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C8EF01-693C-48AC-85A7-E9DECBCD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0EDCE19-50EA-40A6-B3FD-F9E1428EC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D9779685-78AD-4FDC-B564-5CBB8AC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D23942F2-754F-44B1-B568-D445FBF76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17E35955-774E-46C4-8A1C-AB1A0CB30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2DFC3FC-F4F4-4ACF-A597-4713DB600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F89BD807-BC67-40FF-8A0C-C7BA2CD2C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34F9891-918B-4907-B215-68406A700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38704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BE42DBE-98BB-40FC-9C91-3BCB67F8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ástupný obsah 2">
            <a:extLst>
              <a:ext uri="{FF2B5EF4-FFF2-40B4-BE49-F238E27FC236}">
                <a16:creationId xmlns:a16="http://schemas.microsoft.com/office/drawing/2014/main" id="{E979984A-4C56-4520-9C2B-C42AEE6DA460}"/>
              </a:ext>
            </a:extLst>
          </p:cNvPr>
          <p:cNvSpPr txBox="1">
            <a:spLocks/>
          </p:cNvSpPr>
          <p:nvPr/>
        </p:nvSpPr>
        <p:spPr>
          <a:xfrm>
            <a:off x="984250" y="719666"/>
            <a:ext cx="10223493" cy="994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cs-CZ" sz="2200" b="1" dirty="0"/>
              <a:t>ENZYMOVÁ KOMPONENTA:</a:t>
            </a:r>
            <a:endParaRPr lang="en-US" sz="2200" dirty="0"/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EC444573-6AD8-4DB8-82CA-9D59A49D28C9}"/>
              </a:ext>
            </a:extLst>
          </p:cNvPr>
          <p:cNvCxnSpPr/>
          <p:nvPr/>
        </p:nvCxnSpPr>
        <p:spPr>
          <a:xfrm>
            <a:off x="4655773" y="1924464"/>
            <a:ext cx="0" cy="3017520"/>
          </a:xfrm>
          <a:prstGeom prst="line">
            <a:avLst/>
          </a:prstGeom>
          <a:ln w="28575">
            <a:solidFill>
              <a:srgbClr val="21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ástupný obsah 2">
            <a:extLst>
              <a:ext uri="{FF2B5EF4-FFF2-40B4-BE49-F238E27FC236}">
                <a16:creationId xmlns:a16="http://schemas.microsoft.com/office/drawing/2014/main" id="{4C796CD4-F050-4906-8535-3365B009F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251" y="1366815"/>
            <a:ext cx="10223492" cy="99418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cs-CZ" sz="2100" dirty="0"/>
              <a:t>                          </a:t>
            </a:r>
            <a:r>
              <a:rPr lang="cs-CZ" sz="2100" b="1" dirty="0"/>
              <a:t>APOENZYM</a:t>
            </a:r>
            <a:r>
              <a:rPr lang="cs-CZ" sz="2100" dirty="0"/>
              <a:t>                                     </a:t>
            </a:r>
            <a:r>
              <a:rPr lang="cs-CZ" sz="5000" b="1" dirty="0"/>
              <a:t>+</a:t>
            </a:r>
            <a:r>
              <a:rPr lang="cs-CZ" sz="2100" dirty="0"/>
              <a:t>                                      </a:t>
            </a:r>
            <a:r>
              <a:rPr lang="cs-CZ" sz="2100" b="1" dirty="0"/>
              <a:t>KOFAKTOR</a:t>
            </a:r>
            <a:endParaRPr lang="en-US" sz="2100" b="1" dirty="0"/>
          </a:p>
        </p:txBody>
      </p: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3081BD6E-3C09-45BC-85E1-6F23F514FDF8}"/>
              </a:ext>
            </a:extLst>
          </p:cNvPr>
          <p:cNvCxnSpPr>
            <a:cxnSpLocks/>
          </p:cNvCxnSpPr>
          <p:nvPr/>
        </p:nvCxnSpPr>
        <p:spPr>
          <a:xfrm>
            <a:off x="6069793" y="2505343"/>
            <a:ext cx="0" cy="162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5493F732-AB07-4740-8DC9-380432C651B5}"/>
              </a:ext>
            </a:extLst>
          </p:cNvPr>
          <p:cNvSpPr txBox="1"/>
          <p:nvPr/>
        </p:nvSpPr>
        <p:spPr>
          <a:xfrm>
            <a:off x="1798983" y="2361004"/>
            <a:ext cx="2873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– bílkovinná složka enzymu   </a:t>
            </a:r>
            <a:br>
              <a:rPr lang="cs-CZ" dirty="0"/>
            </a:br>
            <a:r>
              <a:rPr lang="cs-CZ" dirty="0"/>
              <a:t>   často bez vlastní </a:t>
            </a:r>
            <a:br>
              <a:rPr lang="cs-CZ" dirty="0"/>
            </a:br>
            <a:r>
              <a:rPr lang="cs-CZ" dirty="0"/>
              <a:t>   katalytické aktivity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C05337D-2020-4DE6-8FE1-4098B4074215}"/>
              </a:ext>
            </a:extLst>
          </p:cNvPr>
          <p:cNvSpPr txBox="1"/>
          <p:nvPr/>
        </p:nvSpPr>
        <p:spPr>
          <a:xfrm>
            <a:off x="7549328" y="2361004"/>
            <a:ext cx="31122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– struktura, která napomáhá</a:t>
            </a:r>
            <a:br>
              <a:rPr lang="cs-CZ" dirty="0"/>
            </a:br>
            <a:r>
              <a:rPr lang="cs-CZ" dirty="0"/>
              <a:t>   provedení katalýzy </a:t>
            </a:r>
          </a:p>
          <a:p>
            <a:endParaRPr lang="cs-CZ" dirty="0"/>
          </a:p>
          <a:p>
            <a:r>
              <a:rPr lang="cs-CZ" dirty="0"/>
              <a:t>– nejde o protein, ale o látky   </a:t>
            </a:r>
            <a:br>
              <a:rPr lang="cs-CZ" dirty="0"/>
            </a:br>
            <a:r>
              <a:rPr lang="cs-CZ" dirty="0"/>
              <a:t>   odvozené např. od vitamínů,     </a:t>
            </a:r>
            <a:br>
              <a:rPr lang="cs-CZ" dirty="0"/>
            </a:br>
            <a:r>
              <a:rPr lang="cs-CZ" dirty="0"/>
              <a:t>   ionty apod.</a:t>
            </a:r>
          </a:p>
        </p:txBody>
      </p:sp>
    </p:spTree>
    <p:extLst>
      <p:ext uri="{BB962C8B-B14F-4D97-AF65-F5344CB8AC3E}">
        <p14:creationId xmlns:p14="http://schemas.microsoft.com/office/powerpoint/2010/main" val="1150190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75B157A-751A-4B3B-84E6-DAD66F6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C8EF01-693C-48AC-85A7-E9DECBCD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0EDCE19-50EA-40A6-B3FD-F9E1428EC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D9779685-78AD-4FDC-B564-5CBB8AC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D23942F2-754F-44B1-B568-D445FBF76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17E35955-774E-46C4-8A1C-AB1A0CB30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2DFC3FC-F4F4-4ACF-A597-4713DB600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F89BD807-BC67-40FF-8A0C-C7BA2CD2C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34F9891-918B-4907-B215-68406A700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38704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BE42DBE-98BB-40FC-9C91-3BCB67F8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ástupný obsah 2">
            <a:extLst>
              <a:ext uri="{FF2B5EF4-FFF2-40B4-BE49-F238E27FC236}">
                <a16:creationId xmlns:a16="http://schemas.microsoft.com/office/drawing/2014/main" id="{E979984A-4C56-4520-9C2B-C42AEE6DA460}"/>
              </a:ext>
            </a:extLst>
          </p:cNvPr>
          <p:cNvSpPr txBox="1">
            <a:spLocks/>
          </p:cNvSpPr>
          <p:nvPr/>
        </p:nvSpPr>
        <p:spPr>
          <a:xfrm>
            <a:off x="984250" y="719666"/>
            <a:ext cx="10223493" cy="994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cs-CZ" sz="2200" b="1" dirty="0"/>
              <a:t>ENZYMOVÁ KOMPONENTA:</a:t>
            </a:r>
            <a:endParaRPr lang="en-US" sz="2200" dirty="0"/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EC444573-6AD8-4DB8-82CA-9D59A49D28C9}"/>
              </a:ext>
            </a:extLst>
          </p:cNvPr>
          <p:cNvCxnSpPr/>
          <p:nvPr/>
        </p:nvCxnSpPr>
        <p:spPr>
          <a:xfrm>
            <a:off x="4655773" y="1924464"/>
            <a:ext cx="0" cy="3017520"/>
          </a:xfrm>
          <a:prstGeom prst="line">
            <a:avLst/>
          </a:prstGeom>
          <a:ln w="28575">
            <a:solidFill>
              <a:srgbClr val="21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ástupný obsah 2">
            <a:extLst>
              <a:ext uri="{FF2B5EF4-FFF2-40B4-BE49-F238E27FC236}">
                <a16:creationId xmlns:a16="http://schemas.microsoft.com/office/drawing/2014/main" id="{4C796CD4-F050-4906-8535-3365B009F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251" y="1366815"/>
            <a:ext cx="10223492" cy="99418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cs-CZ" sz="2100" dirty="0"/>
              <a:t>                          </a:t>
            </a:r>
            <a:r>
              <a:rPr lang="cs-CZ" sz="2100" b="1" dirty="0"/>
              <a:t>APOENZYM</a:t>
            </a:r>
            <a:r>
              <a:rPr lang="cs-CZ" sz="2100" dirty="0"/>
              <a:t>                                     </a:t>
            </a:r>
            <a:r>
              <a:rPr lang="cs-CZ" sz="5000" b="1" dirty="0"/>
              <a:t>+</a:t>
            </a:r>
            <a:r>
              <a:rPr lang="cs-CZ" sz="2100" dirty="0"/>
              <a:t>                                      </a:t>
            </a:r>
            <a:r>
              <a:rPr lang="cs-CZ" sz="2100" b="1" dirty="0"/>
              <a:t>KOFAKTOR</a:t>
            </a:r>
            <a:endParaRPr lang="en-US" sz="2100" b="1" dirty="0"/>
          </a:p>
        </p:txBody>
      </p: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3081BD6E-3C09-45BC-85E1-6F23F514FDF8}"/>
              </a:ext>
            </a:extLst>
          </p:cNvPr>
          <p:cNvCxnSpPr>
            <a:cxnSpLocks/>
          </p:cNvCxnSpPr>
          <p:nvPr/>
        </p:nvCxnSpPr>
        <p:spPr>
          <a:xfrm>
            <a:off x="6069793" y="2505343"/>
            <a:ext cx="0" cy="162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Levá složená závorka 1">
            <a:extLst>
              <a:ext uri="{FF2B5EF4-FFF2-40B4-BE49-F238E27FC236}">
                <a16:creationId xmlns:a16="http://schemas.microsoft.com/office/drawing/2014/main" id="{E60B96A4-1832-4D55-9DA2-6F29BC78E8A3}"/>
              </a:ext>
            </a:extLst>
          </p:cNvPr>
          <p:cNvSpPr/>
          <p:nvPr/>
        </p:nvSpPr>
        <p:spPr>
          <a:xfrm rot="16200000">
            <a:off x="5777507" y="346723"/>
            <a:ext cx="606701" cy="8623384"/>
          </a:xfrm>
          <a:prstGeom prst="leftBrace">
            <a:avLst>
              <a:gd name="adj1" fmla="val 59118"/>
              <a:gd name="adj2" fmla="val 50000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9F39B0-5234-4BF0-8E75-87AF12BE739F}"/>
              </a:ext>
            </a:extLst>
          </p:cNvPr>
          <p:cNvSpPr txBox="1">
            <a:spLocks/>
          </p:cNvSpPr>
          <p:nvPr/>
        </p:nvSpPr>
        <p:spPr>
          <a:xfrm>
            <a:off x="980681" y="4890397"/>
            <a:ext cx="10223493" cy="994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cs-CZ" sz="2200" b="1" u="sng" dirty="0">
                <a:solidFill>
                  <a:schemeClr val="accent1"/>
                </a:solidFill>
              </a:rPr>
              <a:t>H O L O E N Z Y M</a:t>
            </a:r>
            <a:endParaRPr lang="en-US" sz="2200" u="sng" dirty="0">
              <a:solidFill>
                <a:schemeClr val="accent1"/>
              </a:solidFill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A7EF0D58-F1D7-473B-88CB-77B84F04CF0E}"/>
              </a:ext>
            </a:extLst>
          </p:cNvPr>
          <p:cNvGrpSpPr/>
          <p:nvPr/>
        </p:nvGrpSpPr>
        <p:grpSpPr>
          <a:xfrm>
            <a:off x="980682" y="4355064"/>
            <a:ext cx="10223493" cy="1529522"/>
            <a:chOff x="980682" y="4355064"/>
            <a:chExt cx="10223493" cy="1529522"/>
          </a:xfrm>
        </p:grpSpPr>
        <p:sp>
          <p:nvSpPr>
            <p:cNvPr id="42" name="Levá složená závorka 41">
              <a:extLst>
                <a:ext uri="{FF2B5EF4-FFF2-40B4-BE49-F238E27FC236}">
                  <a16:creationId xmlns:a16="http://schemas.microsoft.com/office/drawing/2014/main" id="{0BE4C73B-6807-452E-9A6A-8598F71F6721}"/>
                </a:ext>
              </a:extLst>
            </p:cNvPr>
            <p:cNvSpPr/>
            <p:nvPr/>
          </p:nvSpPr>
          <p:spPr>
            <a:xfrm rot="16200000">
              <a:off x="5777508" y="346723"/>
              <a:ext cx="606701" cy="8623384"/>
            </a:xfrm>
            <a:prstGeom prst="leftBrace">
              <a:avLst>
                <a:gd name="adj1" fmla="val 59118"/>
                <a:gd name="adj2" fmla="val 50000"/>
              </a:avLst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Zástupný obsah 2">
              <a:extLst>
                <a:ext uri="{FF2B5EF4-FFF2-40B4-BE49-F238E27FC236}">
                  <a16:creationId xmlns:a16="http://schemas.microsoft.com/office/drawing/2014/main" id="{A6D4DF3C-9CA3-48E0-9181-97FB16F80148}"/>
                </a:ext>
              </a:extLst>
            </p:cNvPr>
            <p:cNvSpPr txBox="1">
              <a:spLocks/>
            </p:cNvSpPr>
            <p:nvPr/>
          </p:nvSpPr>
          <p:spPr>
            <a:xfrm>
              <a:off x="980682" y="4890397"/>
              <a:ext cx="10223493" cy="9941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2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20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8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6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cs-CZ" sz="2200" b="1" u="sng" dirty="0">
                  <a:solidFill>
                    <a:schemeClr val="accent1"/>
                  </a:solidFill>
                </a:rPr>
                <a:t>H O L O E N Z Y M</a:t>
              </a:r>
              <a:endParaRPr lang="en-US" sz="2200" u="sng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03DD56D5-BE9C-486A-9CAC-5183C59A5DA5}"/>
              </a:ext>
            </a:extLst>
          </p:cNvPr>
          <p:cNvSpPr txBox="1"/>
          <p:nvPr/>
        </p:nvSpPr>
        <p:spPr>
          <a:xfrm>
            <a:off x="1798983" y="2361004"/>
            <a:ext cx="2873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– bílkovinná složka enzymu   </a:t>
            </a:r>
            <a:br>
              <a:rPr lang="cs-CZ" dirty="0"/>
            </a:br>
            <a:r>
              <a:rPr lang="cs-CZ" dirty="0"/>
              <a:t>   často bez vlastní </a:t>
            </a:r>
            <a:br>
              <a:rPr lang="cs-CZ" dirty="0"/>
            </a:br>
            <a:r>
              <a:rPr lang="cs-CZ" dirty="0"/>
              <a:t>   katalytické aktivity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5521D60E-61A2-4C8D-A5E6-30E577FF350C}"/>
              </a:ext>
            </a:extLst>
          </p:cNvPr>
          <p:cNvSpPr txBox="1"/>
          <p:nvPr/>
        </p:nvSpPr>
        <p:spPr>
          <a:xfrm>
            <a:off x="7549328" y="2361004"/>
            <a:ext cx="31122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– struktura, která napomáhá</a:t>
            </a:r>
            <a:br>
              <a:rPr lang="cs-CZ" dirty="0"/>
            </a:br>
            <a:r>
              <a:rPr lang="cs-CZ" dirty="0"/>
              <a:t>   provedení katalýzy </a:t>
            </a:r>
          </a:p>
          <a:p>
            <a:endParaRPr lang="cs-CZ" dirty="0"/>
          </a:p>
          <a:p>
            <a:r>
              <a:rPr lang="cs-CZ" dirty="0"/>
              <a:t>– nejde o protein, ale o látky   </a:t>
            </a:r>
            <a:br>
              <a:rPr lang="cs-CZ" dirty="0"/>
            </a:br>
            <a:r>
              <a:rPr lang="cs-CZ" dirty="0"/>
              <a:t>   odvozené např. od vitamínů,     </a:t>
            </a:r>
            <a:br>
              <a:rPr lang="cs-CZ" dirty="0"/>
            </a:br>
            <a:r>
              <a:rPr lang="cs-CZ" dirty="0"/>
              <a:t>   ionty apod.</a:t>
            </a:r>
          </a:p>
        </p:txBody>
      </p:sp>
    </p:spTree>
    <p:extLst>
      <p:ext uri="{BB962C8B-B14F-4D97-AF65-F5344CB8AC3E}">
        <p14:creationId xmlns:p14="http://schemas.microsoft.com/office/powerpoint/2010/main" val="3475991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75B157A-751A-4B3B-84E6-DAD66F6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C8EF01-693C-48AC-85A7-E9DECBCD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0EDCE19-50EA-40A6-B3FD-F9E1428EC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D9779685-78AD-4FDC-B564-5CBB8AC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D23942F2-754F-44B1-B568-D445FBF76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17E35955-774E-46C4-8A1C-AB1A0CB30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2DFC3FC-F4F4-4ACF-A597-4713DB600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F89BD807-BC67-40FF-8A0C-C7BA2CD2C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34F9891-918B-4907-B215-68406A700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38704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BE42DBE-98BB-40FC-9C91-3BCB67F8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ástupný obsah 2">
            <a:extLst>
              <a:ext uri="{FF2B5EF4-FFF2-40B4-BE49-F238E27FC236}">
                <a16:creationId xmlns:a16="http://schemas.microsoft.com/office/drawing/2014/main" id="{E979984A-4C56-4520-9C2B-C42AEE6DA460}"/>
              </a:ext>
            </a:extLst>
          </p:cNvPr>
          <p:cNvSpPr txBox="1">
            <a:spLocks/>
          </p:cNvSpPr>
          <p:nvPr/>
        </p:nvSpPr>
        <p:spPr>
          <a:xfrm>
            <a:off x="984250" y="719666"/>
            <a:ext cx="10223493" cy="994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cs-CZ" sz="2200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ENZYMOVÁ KOMPONENTA:</a:t>
            </a:r>
            <a:endParaRPr lang="en-US" sz="22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EC444573-6AD8-4DB8-82CA-9D59A49D28C9}"/>
              </a:ext>
            </a:extLst>
          </p:cNvPr>
          <p:cNvCxnSpPr/>
          <p:nvPr/>
        </p:nvCxnSpPr>
        <p:spPr>
          <a:xfrm>
            <a:off x="4655773" y="1924464"/>
            <a:ext cx="0" cy="3017520"/>
          </a:xfrm>
          <a:prstGeom prst="line">
            <a:avLst/>
          </a:prstGeom>
          <a:ln w="28575">
            <a:solidFill>
              <a:srgbClr val="21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ástupný obsah 2">
            <a:extLst>
              <a:ext uri="{FF2B5EF4-FFF2-40B4-BE49-F238E27FC236}">
                <a16:creationId xmlns:a16="http://schemas.microsoft.com/office/drawing/2014/main" id="{4C796CD4-F050-4906-8535-3365B009F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251" y="1366815"/>
            <a:ext cx="10223492" cy="99418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cs-CZ" sz="2100" dirty="0"/>
              <a:t>                          </a:t>
            </a:r>
            <a:r>
              <a:rPr lang="cs-CZ" sz="2100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APOENZYM</a:t>
            </a:r>
            <a:r>
              <a:rPr lang="cs-CZ" sz="21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                                    </a:t>
            </a:r>
            <a:r>
              <a:rPr lang="cs-CZ" sz="5000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+</a:t>
            </a:r>
            <a:r>
              <a:rPr lang="cs-CZ" sz="21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                                     </a:t>
            </a:r>
            <a:r>
              <a:rPr lang="cs-CZ" sz="2100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KOFAKTOR</a:t>
            </a:r>
            <a:endParaRPr lang="en-US" sz="2100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3081BD6E-3C09-45BC-85E1-6F23F514FDF8}"/>
              </a:ext>
            </a:extLst>
          </p:cNvPr>
          <p:cNvCxnSpPr>
            <a:cxnSpLocks/>
          </p:cNvCxnSpPr>
          <p:nvPr/>
        </p:nvCxnSpPr>
        <p:spPr>
          <a:xfrm>
            <a:off x="6069793" y="2505343"/>
            <a:ext cx="0" cy="1620000"/>
          </a:xfrm>
          <a:prstGeom prst="line">
            <a:avLst/>
          </a:prstGeom>
          <a:ln w="28575"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Levá složená závorka 1">
            <a:extLst>
              <a:ext uri="{FF2B5EF4-FFF2-40B4-BE49-F238E27FC236}">
                <a16:creationId xmlns:a16="http://schemas.microsoft.com/office/drawing/2014/main" id="{E60B96A4-1832-4D55-9DA2-6F29BC78E8A3}"/>
              </a:ext>
            </a:extLst>
          </p:cNvPr>
          <p:cNvSpPr/>
          <p:nvPr/>
        </p:nvSpPr>
        <p:spPr>
          <a:xfrm rot="16200000">
            <a:off x="5777507" y="346723"/>
            <a:ext cx="606701" cy="8623384"/>
          </a:xfrm>
          <a:prstGeom prst="leftBrace">
            <a:avLst>
              <a:gd name="adj1" fmla="val 59118"/>
              <a:gd name="adj2" fmla="val 50000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9F39B0-5234-4BF0-8E75-87AF12BE739F}"/>
              </a:ext>
            </a:extLst>
          </p:cNvPr>
          <p:cNvSpPr txBox="1">
            <a:spLocks/>
          </p:cNvSpPr>
          <p:nvPr/>
        </p:nvSpPr>
        <p:spPr>
          <a:xfrm>
            <a:off x="980681" y="4890397"/>
            <a:ext cx="10223493" cy="994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cs-CZ" sz="2200" b="1" u="sng" dirty="0">
                <a:solidFill>
                  <a:schemeClr val="accent1"/>
                </a:solidFill>
              </a:rPr>
              <a:t>H O L O E N Z Y M</a:t>
            </a:r>
            <a:endParaRPr lang="en-US" sz="2200" u="sng" dirty="0">
              <a:solidFill>
                <a:schemeClr val="accent1"/>
              </a:solidFill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A7EF0D58-F1D7-473B-88CB-77B84F04CF0E}"/>
              </a:ext>
            </a:extLst>
          </p:cNvPr>
          <p:cNvGrpSpPr/>
          <p:nvPr/>
        </p:nvGrpSpPr>
        <p:grpSpPr>
          <a:xfrm>
            <a:off x="980682" y="4355064"/>
            <a:ext cx="10223493" cy="1529522"/>
            <a:chOff x="980682" y="4355064"/>
            <a:chExt cx="10223493" cy="1529522"/>
          </a:xfrm>
        </p:grpSpPr>
        <p:sp>
          <p:nvSpPr>
            <p:cNvPr id="42" name="Levá složená závorka 41">
              <a:extLst>
                <a:ext uri="{FF2B5EF4-FFF2-40B4-BE49-F238E27FC236}">
                  <a16:creationId xmlns:a16="http://schemas.microsoft.com/office/drawing/2014/main" id="{0BE4C73B-6807-452E-9A6A-8598F71F6721}"/>
                </a:ext>
              </a:extLst>
            </p:cNvPr>
            <p:cNvSpPr/>
            <p:nvPr/>
          </p:nvSpPr>
          <p:spPr>
            <a:xfrm rot="16200000">
              <a:off x="5777509" y="346723"/>
              <a:ext cx="606701" cy="8623384"/>
            </a:xfrm>
            <a:prstGeom prst="leftBrace">
              <a:avLst>
                <a:gd name="adj1" fmla="val 59118"/>
                <a:gd name="adj2" fmla="val 50000"/>
              </a:avLst>
            </a:prstGeom>
            <a:ln w="38100"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bg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3" name="Zástupný obsah 2">
              <a:extLst>
                <a:ext uri="{FF2B5EF4-FFF2-40B4-BE49-F238E27FC236}">
                  <a16:creationId xmlns:a16="http://schemas.microsoft.com/office/drawing/2014/main" id="{A6D4DF3C-9CA3-48E0-9181-97FB16F80148}"/>
                </a:ext>
              </a:extLst>
            </p:cNvPr>
            <p:cNvSpPr txBox="1">
              <a:spLocks/>
            </p:cNvSpPr>
            <p:nvPr/>
          </p:nvSpPr>
          <p:spPr>
            <a:xfrm>
              <a:off x="980682" y="4890397"/>
              <a:ext cx="10223493" cy="9941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2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20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8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6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cs-CZ" sz="2200" b="1" u="sng" dirty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H O L O E N Z Y M</a:t>
              </a:r>
              <a:endParaRPr lang="en-US" sz="2200" u="sng" dirty="0">
                <a:solidFill>
                  <a:schemeClr val="bg2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03AF9C2F-7478-4231-8F93-3C2CFA957759}"/>
              </a:ext>
            </a:extLst>
          </p:cNvPr>
          <p:cNvSpPr txBox="1">
            <a:spLocks/>
          </p:cNvSpPr>
          <p:nvPr/>
        </p:nvSpPr>
        <p:spPr>
          <a:xfrm rot="19815643">
            <a:off x="970124" y="2493910"/>
            <a:ext cx="9852418" cy="16650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cs-CZ" sz="3600" b="1" dirty="0">
                <a:solidFill>
                  <a:srgbClr val="FFFFCC"/>
                </a:solidFill>
              </a:rPr>
              <a:t>D o m á c í    ú k o l</a:t>
            </a:r>
            <a:endParaRPr lang="en-US" sz="3600" b="1" dirty="0">
              <a:solidFill>
                <a:srgbClr val="FFFFCC"/>
              </a:solidFill>
            </a:endParaRP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1A9F603F-5E69-4CBE-B7DC-4DE4BD58DD3E}"/>
              </a:ext>
            </a:extLst>
          </p:cNvPr>
          <p:cNvSpPr txBox="1"/>
          <p:nvPr/>
        </p:nvSpPr>
        <p:spPr>
          <a:xfrm>
            <a:off x="1798983" y="2361004"/>
            <a:ext cx="2873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2">
                    <a:lumMod val="50000"/>
                    <a:lumOff val="50000"/>
                  </a:schemeClr>
                </a:solidFill>
              </a:rPr>
              <a:t>– bílkovinná složka enzymu   </a:t>
            </a:r>
            <a:br>
              <a:rPr lang="cs-CZ" dirty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cs-CZ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  často bez vlastní </a:t>
            </a:r>
            <a:br>
              <a:rPr lang="cs-CZ" dirty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cs-CZ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  katalytické aktivity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5CA8C9A5-44C6-4D18-80A6-CD008FE39DA4}"/>
              </a:ext>
            </a:extLst>
          </p:cNvPr>
          <p:cNvSpPr txBox="1"/>
          <p:nvPr/>
        </p:nvSpPr>
        <p:spPr>
          <a:xfrm>
            <a:off x="7549328" y="2361004"/>
            <a:ext cx="31122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2">
                    <a:lumMod val="50000"/>
                    <a:lumOff val="50000"/>
                  </a:schemeClr>
                </a:solidFill>
              </a:rPr>
              <a:t>– struktura, která napomáhá</a:t>
            </a:r>
            <a:br>
              <a:rPr lang="cs-CZ" dirty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cs-CZ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  provedení katalýzy </a:t>
            </a:r>
          </a:p>
          <a:p>
            <a:endParaRPr lang="cs-CZ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r>
              <a:rPr lang="cs-CZ" dirty="0">
                <a:solidFill>
                  <a:schemeClr val="bg2">
                    <a:lumMod val="50000"/>
                    <a:lumOff val="50000"/>
                  </a:schemeClr>
                </a:solidFill>
              </a:rPr>
              <a:t>– nejde o protein, ale o látky   </a:t>
            </a:r>
            <a:br>
              <a:rPr lang="cs-CZ" dirty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cs-CZ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  odvozené např. od vitamínů,     </a:t>
            </a:r>
            <a:br>
              <a:rPr lang="cs-CZ" dirty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cs-CZ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  ionty apod.</a:t>
            </a:r>
          </a:p>
        </p:txBody>
      </p:sp>
    </p:spTree>
    <p:extLst>
      <p:ext uri="{BB962C8B-B14F-4D97-AF65-F5344CB8AC3E}">
        <p14:creationId xmlns:p14="http://schemas.microsoft.com/office/powerpoint/2010/main" val="1302191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75B157A-751A-4B3B-84E6-DAD66F6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C8EF01-693C-48AC-85A7-E9DECBCD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0EDCE19-50EA-40A6-B3FD-F9E1428EC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D9779685-78AD-4FDC-B564-5CBB8AC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D23942F2-754F-44B1-B568-D445FBF76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17E35955-774E-46C4-8A1C-AB1A0CB30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2DFC3FC-F4F4-4ACF-A597-4713DB600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F89BD807-BC67-40FF-8A0C-C7BA2CD2C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34F9891-918B-4907-B215-68406A700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38704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BE42DBE-98BB-40FC-9C91-3BCB67F8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ástupný obsah 2">
            <a:extLst>
              <a:ext uri="{FF2B5EF4-FFF2-40B4-BE49-F238E27FC236}">
                <a16:creationId xmlns:a16="http://schemas.microsoft.com/office/drawing/2014/main" id="{E979984A-4C56-4520-9C2B-C42AEE6DA460}"/>
              </a:ext>
            </a:extLst>
          </p:cNvPr>
          <p:cNvSpPr txBox="1">
            <a:spLocks/>
          </p:cNvSpPr>
          <p:nvPr/>
        </p:nvSpPr>
        <p:spPr>
          <a:xfrm>
            <a:off x="984250" y="719666"/>
            <a:ext cx="10223493" cy="994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cs-CZ" sz="2200" b="1" dirty="0"/>
              <a:t>Domácí úkol:</a:t>
            </a:r>
            <a:endParaRPr lang="en-US" sz="2200" dirty="0"/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EC444573-6AD8-4DB8-82CA-9D59A49D28C9}"/>
              </a:ext>
            </a:extLst>
          </p:cNvPr>
          <p:cNvCxnSpPr/>
          <p:nvPr/>
        </p:nvCxnSpPr>
        <p:spPr>
          <a:xfrm>
            <a:off x="4655773" y="1924464"/>
            <a:ext cx="0" cy="3017520"/>
          </a:xfrm>
          <a:prstGeom prst="line">
            <a:avLst/>
          </a:prstGeom>
          <a:ln w="28575">
            <a:solidFill>
              <a:srgbClr val="21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5493F732-AB07-4740-8DC9-380432C651B5}"/>
              </a:ext>
            </a:extLst>
          </p:cNvPr>
          <p:cNvSpPr txBox="1"/>
          <p:nvPr/>
        </p:nvSpPr>
        <p:spPr>
          <a:xfrm>
            <a:off x="658864" y="3062543"/>
            <a:ext cx="10894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Zjistěte, co znamenají pojmy </a:t>
            </a:r>
            <a:r>
              <a:rPr lang="cs-CZ" b="1" i="1" dirty="0" err="1"/>
              <a:t>prostetická</a:t>
            </a:r>
            <a:r>
              <a:rPr lang="cs-CZ" b="1" i="1" dirty="0"/>
              <a:t> skupina</a:t>
            </a:r>
            <a:r>
              <a:rPr lang="cs-CZ" dirty="0"/>
              <a:t> a </a:t>
            </a:r>
            <a:r>
              <a:rPr lang="cs-CZ" b="1" i="1" dirty="0"/>
              <a:t>koenzym</a:t>
            </a:r>
            <a:r>
              <a:rPr lang="cs-CZ" dirty="0"/>
              <a:t> a jaký je mezi těmito pojmy rozdíl. Uveďte příklady.</a:t>
            </a:r>
          </a:p>
        </p:txBody>
      </p:sp>
    </p:spTree>
    <p:extLst>
      <p:ext uri="{BB962C8B-B14F-4D97-AF65-F5344CB8AC3E}">
        <p14:creationId xmlns:p14="http://schemas.microsoft.com/office/powerpoint/2010/main" val="184322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75B157A-751A-4B3B-84E6-DAD66F6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C8EF01-693C-48AC-85A7-E9DECBCD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0EDCE19-50EA-40A6-B3FD-F9E1428EC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D9779685-78AD-4FDC-B564-5CBB8AC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D23942F2-754F-44B1-B568-D445FBF76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17E35955-774E-46C4-8A1C-AB1A0CB30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2DFC3FC-F4F4-4ACF-A597-4713DB600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F89BD807-BC67-40FF-8A0C-C7BA2CD2C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34F9891-918B-4907-B215-68406A700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38704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BE42DBE-98BB-40FC-9C91-3BCB67F8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ástupný obsah 2">
            <a:extLst>
              <a:ext uri="{FF2B5EF4-FFF2-40B4-BE49-F238E27FC236}">
                <a16:creationId xmlns:a16="http://schemas.microsoft.com/office/drawing/2014/main" id="{E979984A-4C56-4520-9C2B-C42AEE6DA460}"/>
              </a:ext>
            </a:extLst>
          </p:cNvPr>
          <p:cNvSpPr txBox="1">
            <a:spLocks/>
          </p:cNvSpPr>
          <p:nvPr/>
        </p:nvSpPr>
        <p:spPr>
          <a:xfrm>
            <a:off x="984250" y="719666"/>
            <a:ext cx="10223493" cy="994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cs-CZ" sz="2200" b="1" dirty="0"/>
              <a:t>KLASIFIKACE ENZYMŮ:</a:t>
            </a:r>
            <a:endParaRPr lang="en-US" sz="2200" dirty="0"/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EC444573-6AD8-4DB8-82CA-9D59A49D28C9}"/>
              </a:ext>
            </a:extLst>
          </p:cNvPr>
          <p:cNvCxnSpPr/>
          <p:nvPr/>
        </p:nvCxnSpPr>
        <p:spPr>
          <a:xfrm>
            <a:off x="4655773" y="1924464"/>
            <a:ext cx="0" cy="3017520"/>
          </a:xfrm>
          <a:prstGeom prst="line">
            <a:avLst/>
          </a:prstGeom>
          <a:ln w="28575">
            <a:solidFill>
              <a:srgbClr val="21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5493F732-AB07-4740-8DC9-380432C651B5}"/>
              </a:ext>
            </a:extLst>
          </p:cNvPr>
          <p:cNvSpPr txBox="1"/>
          <p:nvPr/>
        </p:nvSpPr>
        <p:spPr>
          <a:xfrm>
            <a:off x="1202635" y="1313674"/>
            <a:ext cx="9901910" cy="4827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rabicParenR"/>
            </a:pPr>
            <a:r>
              <a:rPr lang="cs-CZ" b="1" dirty="0" err="1"/>
              <a:t>Oxidoreduktasy</a:t>
            </a:r>
            <a:r>
              <a:rPr lang="cs-CZ" b="1" dirty="0"/>
              <a:t> </a:t>
            </a:r>
            <a:r>
              <a:rPr lang="cs-CZ" i="1" dirty="0"/>
              <a:t>(např. </a:t>
            </a:r>
            <a:r>
              <a:rPr lang="cs-CZ" i="1" dirty="0" err="1"/>
              <a:t>alkoholdehydrogenasa</a:t>
            </a:r>
            <a:r>
              <a:rPr lang="cs-CZ" i="1" dirty="0"/>
              <a:t>; glyceraldehyd-3-fosfátdehydrogenasa…)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arenR"/>
            </a:pPr>
            <a:r>
              <a:rPr lang="cs-CZ" b="1" dirty="0" err="1"/>
              <a:t>Transferasy</a:t>
            </a:r>
            <a:r>
              <a:rPr lang="cs-CZ" b="1" dirty="0"/>
              <a:t> </a:t>
            </a:r>
            <a:r>
              <a:rPr lang="cs-CZ" i="1" dirty="0"/>
              <a:t>(např. </a:t>
            </a:r>
            <a:r>
              <a:rPr lang="cs-CZ" i="1" dirty="0" err="1"/>
              <a:t>aspartátaminotransferasa</a:t>
            </a:r>
            <a:r>
              <a:rPr lang="cs-CZ" i="1" dirty="0"/>
              <a:t>; </a:t>
            </a:r>
            <a:r>
              <a:rPr lang="cs-CZ" i="1" dirty="0" err="1"/>
              <a:t>hexokinasa</a:t>
            </a:r>
            <a:r>
              <a:rPr lang="cs-CZ" i="1" dirty="0"/>
              <a:t>…)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arenR"/>
            </a:pPr>
            <a:r>
              <a:rPr lang="cs-CZ" b="1" dirty="0" err="1"/>
              <a:t>Hydrolasy</a:t>
            </a:r>
            <a:r>
              <a:rPr lang="cs-CZ" b="1" dirty="0"/>
              <a:t> </a:t>
            </a:r>
            <a:r>
              <a:rPr lang="cs-CZ" i="1" dirty="0"/>
              <a:t>(např. α-amylasa, neboli ptyalin…)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arenR"/>
            </a:pPr>
            <a:r>
              <a:rPr lang="cs-CZ" b="1" dirty="0" err="1"/>
              <a:t>Lyasy</a:t>
            </a:r>
            <a:r>
              <a:rPr lang="cs-CZ" b="1" dirty="0"/>
              <a:t> = </a:t>
            </a:r>
            <a:r>
              <a:rPr lang="cs-CZ" b="1" dirty="0" err="1"/>
              <a:t>synthasy</a:t>
            </a:r>
            <a:r>
              <a:rPr lang="cs-CZ" b="1" dirty="0"/>
              <a:t> </a:t>
            </a:r>
            <a:r>
              <a:rPr lang="cs-CZ" i="1" dirty="0"/>
              <a:t>(např. </a:t>
            </a:r>
            <a:r>
              <a:rPr lang="cs-CZ" i="1" dirty="0" err="1"/>
              <a:t>pyruvátdekarboxylasa</a:t>
            </a:r>
            <a:r>
              <a:rPr lang="cs-CZ" i="1" dirty="0"/>
              <a:t>; </a:t>
            </a:r>
            <a:r>
              <a:rPr lang="cs-CZ" i="1" dirty="0" err="1"/>
              <a:t>aldolasa</a:t>
            </a:r>
            <a:r>
              <a:rPr lang="cs-CZ" i="1" dirty="0"/>
              <a:t>…)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arenR"/>
            </a:pPr>
            <a:r>
              <a:rPr lang="cs-CZ" b="1" dirty="0" err="1"/>
              <a:t>Isomerasy</a:t>
            </a:r>
            <a:r>
              <a:rPr lang="cs-CZ" b="1" dirty="0"/>
              <a:t> </a:t>
            </a:r>
            <a:r>
              <a:rPr lang="cs-CZ" i="1" dirty="0"/>
              <a:t>(např. glukosa-6-fosfátisomerasa; </a:t>
            </a:r>
            <a:r>
              <a:rPr lang="cs-CZ" i="1" dirty="0" err="1"/>
              <a:t>fosfoglukomutasa</a:t>
            </a:r>
            <a:r>
              <a:rPr lang="cs-CZ" i="1" dirty="0"/>
              <a:t>…)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arenR"/>
            </a:pPr>
            <a:r>
              <a:rPr lang="cs-CZ" b="1" dirty="0" err="1"/>
              <a:t>Ligasy</a:t>
            </a:r>
            <a:r>
              <a:rPr lang="cs-CZ" b="1" dirty="0"/>
              <a:t> = </a:t>
            </a:r>
            <a:r>
              <a:rPr lang="cs-CZ" b="1" dirty="0" err="1"/>
              <a:t>synthetasy</a:t>
            </a:r>
            <a:r>
              <a:rPr lang="cs-CZ" b="1" dirty="0"/>
              <a:t> </a:t>
            </a:r>
            <a:r>
              <a:rPr lang="cs-CZ" i="1" dirty="0"/>
              <a:t>(např. </a:t>
            </a:r>
            <a:r>
              <a:rPr lang="cs-CZ" i="1" dirty="0" err="1"/>
              <a:t>sukcinyl-CoA</a:t>
            </a:r>
            <a:r>
              <a:rPr lang="cs-CZ" i="1" dirty="0"/>
              <a:t> </a:t>
            </a:r>
            <a:r>
              <a:rPr lang="cs-CZ" i="1" dirty="0" err="1"/>
              <a:t>synthetasa</a:t>
            </a:r>
            <a:r>
              <a:rPr lang="cs-CZ" i="1" dirty="0"/>
              <a:t>…)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arenR"/>
            </a:pPr>
            <a:r>
              <a:rPr lang="cs-CZ" b="1" dirty="0" err="1"/>
              <a:t>Translokasy</a:t>
            </a:r>
            <a:r>
              <a:rPr lang="cs-CZ" dirty="0"/>
              <a:t> </a:t>
            </a:r>
            <a:r>
              <a:rPr lang="cs-CZ" i="1" dirty="0"/>
              <a:t>(nově od r. 2018)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75063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75B157A-751A-4B3B-84E6-DAD66F6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C8EF01-693C-48AC-85A7-E9DECBCD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0EDCE19-50EA-40A6-B3FD-F9E1428EC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D9779685-78AD-4FDC-B564-5CBB8AC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D23942F2-754F-44B1-B568-D445FBF76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17E35955-774E-46C4-8A1C-AB1A0CB30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2DFC3FC-F4F4-4ACF-A597-4713DB600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F89BD807-BC67-40FF-8A0C-C7BA2CD2C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34F9891-918B-4907-B215-68406A700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38704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FF5220-F314-4C07-9D82-55A68A3EB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028" y="1920241"/>
            <a:ext cx="6036101" cy="24231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b="1" dirty="0"/>
              <a:t>A + B → C + 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FAD8B3-E492-45C7-BBE1-06F9B3AB3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703" y="1920240"/>
            <a:ext cx="3142858" cy="24231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buNone/>
            </a:pPr>
            <a:r>
              <a:rPr lang="en-US" sz="2100" dirty="0"/>
              <a:t>…</a:t>
            </a:r>
            <a:r>
              <a:rPr lang="en-US" sz="2100" dirty="0" err="1"/>
              <a:t>mějme</a:t>
            </a:r>
            <a:r>
              <a:rPr lang="en-US" sz="2100" dirty="0"/>
              <a:t> </a:t>
            </a:r>
            <a:r>
              <a:rPr lang="en-US" sz="2100" dirty="0" err="1"/>
              <a:t>obecnou</a:t>
            </a:r>
            <a:r>
              <a:rPr lang="en-US" sz="2100" dirty="0"/>
              <a:t> </a:t>
            </a:r>
            <a:r>
              <a:rPr lang="en-US" sz="2100" dirty="0" err="1"/>
              <a:t>reakci</a:t>
            </a:r>
            <a:r>
              <a:rPr lang="en-US" sz="2100" dirty="0"/>
              <a:t>: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BE42DBE-98BB-40FC-9C91-3BCB67F8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Nadpis 1">
            <a:extLst>
              <a:ext uri="{FF2B5EF4-FFF2-40B4-BE49-F238E27FC236}">
                <a16:creationId xmlns:a16="http://schemas.microsoft.com/office/drawing/2014/main" id="{779EC17B-EA8E-4389-9616-714CF5970A16}"/>
              </a:ext>
            </a:extLst>
          </p:cNvPr>
          <p:cNvSpPr txBox="1">
            <a:spLocks/>
          </p:cNvSpPr>
          <p:nvPr/>
        </p:nvSpPr>
        <p:spPr>
          <a:xfrm>
            <a:off x="4969194" y="4232605"/>
            <a:ext cx="6036101" cy="11571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sz="2200" dirty="0" err="1"/>
              <a:t>HCl</a:t>
            </a:r>
            <a:r>
              <a:rPr lang="en-US" sz="2200" dirty="0"/>
              <a:t> + </a:t>
            </a:r>
            <a:r>
              <a:rPr lang="cs-CZ" sz="2200" dirty="0" err="1"/>
              <a:t>NaOH</a:t>
            </a:r>
            <a:r>
              <a:rPr lang="en-US" sz="2200" dirty="0"/>
              <a:t> → </a:t>
            </a:r>
            <a:r>
              <a:rPr lang="cs-CZ" sz="2200" dirty="0" err="1"/>
              <a:t>NaCl</a:t>
            </a:r>
            <a:r>
              <a:rPr lang="en-US" sz="2200" dirty="0"/>
              <a:t> + </a:t>
            </a:r>
            <a:r>
              <a:rPr lang="cs-CZ" sz="2200" dirty="0"/>
              <a:t>H</a:t>
            </a:r>
            <a:r>
              <a:rPr lang="cs-CZ" sz="2200" baseline="-25000" dirty="0"/>
              <a:t>2</a:t>
            </a:r>
            <a:r>
              <a:rPr lang="cs-CZ" sz="2200" dirty="0"/>
              <a:t>O</a:t>
            </a:r>
            <a:r>
              <a:rPr lang="cs-CZ" sz="2100" b="1" dirty="0"/>
              <a:t>)</a:t>
            </a:r>
            <a:endParaRPr lang="en-US" sz="2100" b="1" dirty="0"/>
          </a:p>
        </p:txBody>
      </p:sp>
      <p:sp>
        <p:nvSpPr>
          <p:cNvPr id="40" name="Zástupný obsah 2">
            <a:extLst>
              <a:ext uri="{FF2B5EF4-FFF2-40B4-BE49-F238E27FC236}">
                <a16:creationId xmlns:a16="http://schemas.microsoft.com/office/drawing/2014/main" id="{EB232313-883B-4F9D-AB3C-7F6BAFE84CEC}"/>
              </a:ext>
            </a:extLst>
          </p:cNvPr>
          <p:cNvSpPr txBox="1">
            <a:spLocks/>
          </p:cNvSpPr>
          <p:nvPr/>
        </p:nvSpPr>
        <p:spPr>
          <a:xfrm>
            <a:off x="1191182" y="3599600"/>
            <a:ext cx="3142858" cy="2423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r>
              <a:rPr lang="cs-CZ" sz="2100" dirty="0"/>
              <a:t>(například: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692601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75B157A-751A-4B3B-84E6-DAD66F6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C8EF01-693C-48AC-85A7-E9DECBCD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0EDCE19-50EA-40A6-B3FD-F9E1428EC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D9779685-78AD-4FDC-B564-5CBB8AC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D23942F2-754F-44B1-B568-D445FBF76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17E35955-774E-46C4-8A1C-AB1A0CB30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2DFC3FC-F4F4-4ACF-A597-4713DB600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F89BD807-BC67-40FF-8A0C-C7BA2CD2C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34F9891-918B-4907-B215-68406A700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38704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BE42DBE-98BB-40FC-9C91-3BCB67F8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ástupný obsah 2">
            <a:extLst>
              <a:ext uri="{FF2B5EF4-FFF2-40B4-BE49-F238E27FC236}">
                <a16:creationId xmlns:a16="http://schemas.microsoft.com/office/drawing/2014/main" id="{E979984A-4C56-4520-9C2B-C42AEE6DA460}"/>
              </a:ext>
            </a:extLst>
          </p:cNvPr>
          <p:cNvSpPr txBox="1">
            <a:spLocks/>
          </p:cNvSpPr>
          <p:nvPr/>
        </p:nvSpPr>
        <p:spPr>
          <a:xfrm>
            <a:off x="984250" y="719666"/>
            <a:ext cx="10223493" cy="994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cs-CZ" sz="2200" b="1" dirty="0"/>
              <a:t>PŘÍKLADY REAKČNÍCH MECHANISMŮ</a:t>
            </a:r>
            <a:endParaRPr lang="en-US" sz="2200" dirty="0"/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EC444573-6AD8-4DB8-82CA-9D59A49D28C9}"/>
              </a:ext>
            </a:extLst>
          </p:cNvPr>
          <p:cNvCxnSpPr/>
          <p:nvPr/>
        </p:nvCxnSpPr>
        <p:spPr>
          <a:xfrm>
            <a:off x="4655773" y="1924464"/>
            <a:ext cx="0" cy="301752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B3923CF4-266B-40CE-9001-53976480BC59}"/>
              </a:ext>
            </a:extLst>
          </p:cNvPr>
          <p:cNvSpPr txBox="1"/>
          <p:nvPr/>
        </p:nvSpPr>
        <p:spPr>
          <a:xfrm>
            <a:off x="1202635" y="1313674"/>
            <a:ext cx="9901910" cy="737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rabicParenR"/>
            </a:pPr>
            <a:r>
              <a:rPr lang="cs-CZ" sz="2000" dirty="0"/>
              <a:t>enzym</a:t>
            </a:r>
            <a:r>
              <a:rPr lang="cs-CZ" sz="2000" b="1" dirty="0"/>
              <a:t> </a:t>
            </a:r>
            <a:r>
              <a:rPr lang="cs-CZ" sz="2000" b="1" dirty="0" err="1"/>
              <a:t>Citrátsynthasa</a:t>
            </a:r>
            <a:r>
              <a:rPr lang="cs-CZ" sz="2000" b="1" dirty="0"/>
              <a:t>: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DFE7D6FE-46E5-44E6-8FF4-31256C8D8B15}"/>
              </a:ext>
            </a:extLst>
          </p:cNvPr>
          <p:cNvGrpSpPr/>
          <p:nvPr/>
        </p:nvGrpSpPr>
        <p:grpSpPr>
          <a:xfrm>
            <a:off x="952500" y="2643808"/>
            <a:ext cx="10492841" cy="2305434"/>
            <a:chOff x="952500" y="2415210"/>
            <a:chExt cx="10492841" cy="2305434"/>
          </a:xfrm>
        </p:grpSpPr>
        <p:pic>
          <p:nvPicPr>
            <p:cNvPr id="2" name="Obrázek 1">
              <a:extLst>
                <a:ext uri="{FF2B5EF4-FFF2-40B4-BE49-F238E27FC236}">
                  <a16:creationId xmlns:a16="http://schemas.microsoft.com/office/drawing/2014/main" id="{5D7E9D1C-64F7-46A3-AA41-3E3D96B9D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2500" y="2415210"/>
              <a:ext cx="10287000" cy="1828800"/>
            </a:xfrm>
            <a:prstGeom prst="rect">
              <a:avLst/>
            </a:prstGeom>
          </p:spPr>
        </p:pic>
        <p:sp>
          <p:nvSpPr>
            <p:cNvPr id="3" name="TextovéPole 2">
              <a:extLst>
                <a:ext uri="{FF2B5EF4-FFF2-40B4-BE49-F238E27FC236}">
                  <a16:creationId xmlns:a16="http://schemas.microsoft.com/office/drawing/2014/main" id="{9F70E47A-A248-4A80-AF4B-68CC7FC47EC8}"/>
                </a:ext>
              </a:extLst>
            </p:cNvPr>
            <p:cNvSpPr txBox="1"/>
            <p:nvPr/>
          </p:nvSpPr>
          <p:spPr>
            <a:xfrm>
              <a:off x="1282419" y="4336646"/>
              <a:ext cx="214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i="1" dirty="0"/>
                <a:t>(</a:t>
              </a:r>
              <a:r>
                <a:rPr lang="cs-CZ" i="1" dirty="0" err="1"/>
                <a:t>oxalacetát</a:t>
              </a:r>
              <a:r>
                <a:rPr lang="cs-CZ" i="1" dirty="0"/>
                <a:t>)</a:t>
              </a:r>
            </a:p>
          </p:txBody>
        </p:sp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CA831420-87C0-4FCA-B789-2E353925D1BB}"/>
                </a:ext>
              </a:extLst>
            </p:cNvPr>
            <p:cNvSpPr txBox="1"/>
            <p:nvPr/>
          </p:nvSpPr>
          <p:spPr>
            <a:xfrm>
              <a:off x="4567059" y="4348718"/>
              <a:ext cx="214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i="1" dirty="0"/>
                <a:t>(acetyl-koenzym A)</a:t>
              </a:r>
            </a:p>
          </p:txBody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361870CF-B741-4A45-97FE-9650662D4595}"/>
                </a:ext>
              </a:extLst>
            </p:cNvPr>
            <p:cNvSpPr txBox="1"/>
            <p:nvPr/>
          </p:nvSpPr>
          <p:spPr>
            <a:xfrm>
              <a:off x="9303093" y="4351312"/>
              <a:ext cx="214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i="1" dirty="0"/>
                <a:t>(citrát)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3944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8032831F-36A6-4A56-A2CE-70954C5411B7}"/>
              </a:ext>
            </a:extLst>
          </p:cNvPr>
          <p:cNvGrpSpPr/>
          <p:nvPr/>
        </p:nvGrpSpPr>
        <p:grpSpPr>
          <a:xfrm>
            <a:off x="-84016" y="-26015"/>
            <a:ext cx="6534817" cy="5900543"/>
            <a:chOff x="-84016" y="-26015"/>
            <a:chExt cx="6534817" cy="5900543"/>
          </a:xfrm>
        </p:grpSpPr>
        <p:grpSp>
          <p:nvGrpSpPr>
            <p:cNvPr id="35" name="Skupina 34">
              <a:extLst>
                <a:ext uri="{FF2B5EF4-FFF2-40B4-BE49-F238E27FC236}">
                  <a16:creationId xmlns:a16="http://schemas.microsoft.com/office/drawing/2014/main" id="{8FEF413A-852A-4A90-8ADA-B7E2957B125D}"/>
                </a:ext>
              </a:extLst>
            </p:cNvPr>
            <p:cNvGrpSpPr/>
            <p:nvPr/>
          </p:nvGrpSpPr>
          <p:grpSpPr>
            <a:xfrm>
              <a:off x="-84016" y="711752"/>
              <a:ext cx="6534817" cy="5162776"/>
              <a:chOff x="-84016" y="711752"/>
              <a:chExt cx="6534817" cy="5162776"/>
            </a:xfrm>
          </p:grpSpPr>
          <p:pic>
            <p:nvPicPr>
              <p:cNvPr id="4" name="Obrázek 3">
                <a:extLst>
                  <a:ext uri="{FF2B5EF4-FFF2-40B4-BE49-F238E27FC236}">
                    <a16:creationId xmlns:a16="http://schemas.microsoft.com/office/drawing/2014/main" id="{4599916C-9F3A-45B9-8400-F9698B6C70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93253" y="711752"/>
                <a:ext cx="3257548" cy="4904423"/>
              </a:xfrm>
              <a:prstGeom prst="rect">
                <a:avLst/>
              </a:prstGeom>
            </p:spPr>
          </p:pic>
          <p:pic>
            <p:nvPicPr>
              <p:cNvPr id="10" name="Obrázek 9">
                <a:extLst>
                  <a:ext uri="{FF2B5EF4-FFF2-40B4-BE49-F238E27FC236}">
                    <a16:creationId xmlns:a16="http://schemas.microsoft.com/office/drawing/2014/main" id="{731DC8A6-C4F5-4E79-80B1-B81BAAABC2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4016" y="2363613"/>
                <a:ext cx="3076573" cy="3510915"/>
              </a:xfrm>
              <a:prstGeom prst="rect">
                <a:avLst/>
              </a:prstGeom>
            </p:spPr>
          </p:pic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01AB704C-E512-4388-9ABA-1B07A0256CD4}"/>
                  </a:ext>
                </a:extLst>
              </p:cNvPr>
              <p:cNvSpPr txBox="1"/>
              <p:nvPr/>
            </p:nvSpPr>
            <p:spPr>
              <a:xfrm>
                <a:off x="2944414" y="2900814"/>
                <a:ext cx="497681" cy="526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0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+</a:t>
                </a:r>
              </a:p>
            </p:txBody>
          </p:sp>
        </p:grpSp>
        <p:sp>
          <p:nvSpPr>
            <p:cNvPr id="7" name="Volný tvar 17">
              <a:extLst>
                <a:ext uri="{FF2B5EF4-FFF2-40B4-BE49-F238E27FC236}">
                  <a16:creationId xmlns:a16="http://schemas.microsoft.com/office/drawing/2014/main" id="{E6FE9017-4890-477B-96A5-2298826C4C73}"/>
                </a:ext>
              </a:extLst>
            </p:cNvPr>
            <p:cNvSpPr/>
            <p:nvPr/>
          </p:nvSpPr>
          <p:spPr>
            <a:xfrm>
              <a:off x="-26668" y="-26015"/>
              <a:ext cx="5318083" cy="5742999"/>
            </a:xfrm>
            <a:custGeom>
              <a:avLst/>
              <a:gdLst>
                <a:gd name="connsiteX0" fmla="*/ 2214531 w 5734399"/>
                <a:gd name="connsiteY0" fmla="*/ 0 h 4545983"/>
                <a:gd name="connsiteX1" fmla="*/ 2696670 w 5734399"/>
                <a:gd name="connsiteY1" fmla="*/ 2161309 h 4545983"/>
                <a:gd name="connsiteX2" fmla="*/ 5431557 w 5734399"/>
                <a:gd name="connsiteY2" fmla="*/ 2693324 h 4545983"/>
                <a:gd name="connsiteX3" fmla="*/ 5265302 w 5734399"/>
                <a:gd name="connsiteY3" fmla="*/ 3790604 h 4545983"/>
                <a:gd name="connsiteX4" fmla="*/ 1865397 w 5734399"/>
                <a:gd name="connsiteY4" fmla="*/ 4031673 h 4545983"/>
                <a:gd name="connsiteX5" fmla="*/ 161288 w 5734399"/>
                <a:gd name="connsiteY5" fmla="*/ 4505498 h 4545983"/>
                <a:gd name="connsiteX6" fmla="*/ 169600 w 5734399"/>
                <a:gd name="connsiteY6" fmla="*/ 4488873 h 4545983"/>
                <a:gd name="connsiteX0" fmla="*/ 2149784 w 5669652"/>
                <a:gd name="connsiteY0" fmla="*/ 0 h 5707211"/>
                <a:gd name="connsiteX1" fmla="*/ 2631923 w 5669652"/>
                <a:gd name="connsiteY1" fmla="*/ 2161309 h 5707211"/>
                <a:gd name="connsiteX2" fmla="*/ 5366810 w 5669652"/>
                <a:gd name="connsiteY2" fmla="*/ 2693324 h 5707211"/>
                <a:gd name="connsiteX3" fmla="*/ 5200555 w 5669652"/>
                <a:gd name="connsiteY3" fmla="*/ 3790604 h 5707211"/>
                <a:gd name="connsiteX4" fmla="*/ 1800650 w 5669652"/>
                <a:gd name="connsiteY4" fmla="*/ 4031673 h 5707211"/>
                <a:gd name="connsiteX5" fmla="*/ 96541 w 5669652"/>
                <a:gd name="connsiteY5" fmla="*/ 4505498 h 5707211"/>
                <a:gd name="connsiteX6" fmla="*/ 373003 w 5669652"/>
                <a:gd name="connsiteY6" fmla="*/ 5705868 h 5707211"/>
                <a:gd name="connsiteX0" fmla="*/ 2053244 w 5573112"/>
                <a:gd name="connsiteY0" fmla="*/ 0 h 4505498"/>
                <a:gd name="connsiteX1" fmla="*/ 2535383 w 5573112"/>
                <a:gd name="connsiteY1" fmla="*/ 2161309 h 4505498"/>
                <a:gd name="connsiteX2" fmla="*/ 5270270 w 5573112"/>
                <a:gd name="connsiteY2" fmla="*/ 2693324 h 4505498"/>
                <a:gd name="connsiteX3" fmla="*/ 5104015 w 5573112"/>
                <a:gd name="connsiteY3" fmla="*/ 3790604 h 4505498"/>
                <a:gd name="connsiteX4" fmla="*/ 1704110 w 5573112"/>
                <a:gd name="connsiteY4" fmla="*/ 4031673 h 4505498"/>
                <a:gd name="connsiteX5" fmla="*/ 1 w 5573112"/>
                <a:gd name="connsiteY5" fmla="*/ 4505498 h 4505498"/>
                <a:gd name="connsiteX0" fmla="*/ 2053243 w 5573111"/>
                <a:gd name="connsiteY0" fmla="*/ 0 h 5692810"/>
                <a:gd name="connsiteX1" fmla="*/ 2535382 w 5573111"/>
                <a:gd name="connsiteY1" fmla="*/ 2161309 h 5692810"/>
                <a:gd name="connsiteX2" fmla="*/ 5270269 w 5573111"/>
                <a:gd name="connsiteY2" fmla="*/ 2693324 h 5692810"/>
                <a:gd name="connsiteX3" fmla="*/ 5104014 w 5573111"/>
                <a:gd name="connsiteY3" fmla="*/ 3790604 h 5692810"/>
                <a:gd name="connsiteX4" fmla="*/ 1704109 w 5573111"/>
                <a:gd name="connsiteY4" fmla="*/ 4031673 h 5692810"/>
                <a:gd name="connsiteX5" fmla="*/ 0 w 5573111"/>
                <a:gd name="connsiteY5" fmla="*/ 5692810 h 5692810"/>
                <a:gd name="connsiteX0" fmla="*/ 2053243 w 5573111"/>
                <a:gd name="connsiteY0" fmla="*/ 0 h 5692810"/>
                <a:gd name="connsiteX1" fmla="*/ 2535382 w 5573111"/>
                <a:gd name="connsiteY1" fmla="*/ 2161309 h 5692810"/>
                <a:gd name="connsiteX2" fmla="*/ 5270269 w 5573111"/>
                <a:gd name="connsiteY2" fmla="*/ 2693324 h 5692810"/>
                <a:gd name="connsiteX3" fmla="*/ 5104014 w 5573111"/>
                <a:gd name="connsiteY3" fmla="*/ 3790604 h 5692810"/>
                <a:gd name="connsiteX4" fmla="*/ 1704109 w 5573111"/>
                <a:gd name="connsiteY4" fmla="*/ 4031673 h 5692810"/>
                <a:gd name="connsiteX5" fmla="*/ 0 w 5573111"/>
                <a:gd name="connsiteY5" fmla="*/ 5692810 h 5692810"/>
                <a:gd name="connsiteX0" fmla="*/ 2053243 w 5582367"/>
                <a:gd name="connsiteY0" fmla="*/ 0 h 5692810"/>
                <a:gd name="connsiteX1" fmla="*/ 2535382 w 5582367"/>
                <a:gd name="connsiteY1" fmla="*/ 2161309 h 5692810"/>
                <a:gd name="connsiteX2" fmla="*/ 5270269 w 5582367"/>
                <a:gd name="connsiteY2" fmla="*/ 2693324 h 5692810"/>
                <a:gd name="connsiteX3" fmla="*/ 5104014 w 5582367"/>
                <a:gd name="connsiteY3" fmla="*/ 3790604 h 5692810"/>
                <a:gd name="connsiteX4" fmla="*/ 1543218 w 5582367"/>
                <a:gd name="connsiteY4" fmla="*/ 4051462 h 5692810"/>
                <a:gd name="connsiteX5" fmla="*/ 0 w 5582367"/>
                <a:gd name="connsiteY5" fmla="*/ 5692810 h 5692810"/>
                <a:gd name="connsiteX0" fmla="*/ 2053243 w 5582367"/>
                <a:gd name="connsiteY0" fmla="*/ 0 h 5692810"/>
                <a:gd name="connsiteX1" fmla="*/ 2535382 w 5582367"/>
                <a:gd name="connsiteY1" fmla="*/ 2161309 h 5692810"/>
                <a:gd name="connsiteX2" fmla="*/ 5270269 w 5582367"/>
                <a:gd name="connsiteY2" fmla="*/ 2693324 h 5692810"/>
                <a:gd name="connsiteX3" fmla="*/ 5104014 w 5582367"/>
                <a:gd name="connsiteY3" fmla="*/ 3790604 h 5692810"/>
                <a:gd name="connsiteX4" fmla="*/ 1543218 w 5582367"/>
                <a:gd name="connsiteY4" fmla="*/ 4051462 h 5692810"/>
                <a:gd name="connsiteX5" fmla="*/ 0 w 5582367"/>
                <a:gd name="connsiteY5" fmla="*/ 5692810 h 5692810"/>
                <a:gd name="connsiteX0" fmla="*/ 2053243 w 5605083"/>
                <a:gd name="connsiteY0" fmla="*/ 0 h 5692810"/>
                <a:gd name="connsiteX1" fmla="*/ 2535382 w 5605083"/>
                <a:gd name="connsiteY1" fmla="*/ 2161309 h 5692810"/>
                <a:gd name="connsiteX2" fmla="*/ 5270269 w 5605083"/>
                <a:gd name="connsiteY2" fmla="*/ 2693324 h 5692810"/>
                <a:gd name="connsiteX3" fmla="*/ 5146918 w 5605083"/>
                <a:gd name="connsiteY3" fmla="*/ 3622401 h 5692810"/>
                <a:gd name="connsiteX4" fmla="*/ 1543218 w 5605083"/>
                <a:gd name="connsiteY4" fmla="*/ 4051462 h 5692810"/>
                <a:gd name="connsiteX5" fmla="*/ 0 w 5605083"/>
                <a:gd name="connsiteY5" fmla="*/ 5692810 h 5692810"/>
                <a:gd name="connsiteX0" fmla="*/ 2053243 w 5592730"/>
                <a:gd name="connsiteY0" fmla="*/ 0 h 5692810"/>
                <a:gd name="connsiteX1" fmla="*/ 2535382 w 5592730"/>
                <a:gd name="connsiteY1" fmla="*/ 2161309 h 5692810"/>
                <a:gd name="connsiteX2" fmla="*/ 5248818 w 5592730"/>
                <a:gd name="connsiteY2" fmla="*/ 2624064 h 5692810"/>
                <a:gd name="connsiteX3" fmla="*/ 5146918 w 5592730"/>
                <a:gd name="connsiteY3" fmla="*/ 3622401 h 5692810"/>
                <a:gd name="connsiteX4" fmla="*/ 1543218 w 5592730"/>
                <a:gd name="connsiteY4" fmla="*/ 4051462 h 5692810"/>
                <a:gd name="connsiteX5" fmla="*/ 0 w 5592730"/>
                <a:gd name="connsiteY5" fmla="*/ 5692810 h 5692810"/>
                <a:gd name="connsiteX0" fmla="*/ 2053243 w 5592730"/>
                <a:gd name="connsiteY0" fmla="*/ 0 h 5692810"/>
                <a:gd name="connsiteX1" fmla="*/ 2535382 w 5592730"/>
                <a:gd name="connsiteY1" fmla="*/ 2161309 h 5692810"/>
                <a:gd name="connsiteX2" fmla="*/ 5248818 w 5592730"/>
                <a:gd name="connsiteY2" fmla="*/ 2624064 h 5692810"/>
                <a:gd name="connsiteX3" fmla="*/ 5146918 w 5592730"/>
                <a:gd name="connsiteY3" fmla="*/ 3622401 h 5692810"/>
                <a:gd name="connsiteX4" fmla="*/ 1543218 w 5592730"/>
                <a:gd name="connsiteY4" fmla="*/ 4051462 h 5692810"/>
                <a:gd name="connsiteX5" fmla="*/ 0 w 5592730"/>
                <a:gd name="connsiteY5" fmla="*/ 5692810 h 5692810"/>
                <a:gd name="connsiteX0" fmla="*/ 1903079 w 5442566"/>
                <a:gd name="connsiteY0" fmla="*/ 0 h 5762070"/>
                <a:gd name="connsiteX1" fmla="*/ 2385218 w 5442566"/>
                <a:gd name="connsiteY1" fmla="*/ 2161309 h 5762070"/>
                <a:gd name="connsiteX2" fmla="*/ 5098654 w 5442566"/>
                <a:gd name="connsiteY2" fmla="*/ 2624064 h 5762070"/>
                <a:gd name="connsiteX3" fmla="*/ 4996754 w 5442566"/>
                <a:gd name="connsiteY3" fmla="*/ 3622401 h 5762070"/>
                <a:gd name="connsiteX4" fmla="*/ 1393054 w 5442566"/>
                <a:gd name="connsiteY4" fmla="*/ 4051462 h 5762070"/>
                <a:gd name="connsiteX5" fmla="*/ 0 w 5442566"/>
                <a:gd name="connsiteY5" fmla="*/ 5762070 h 5762070"/>
                <a:gd name="connsiteX0" fmla="*/ 1903079 w 5442566"/>
                <a:gd name="connsiteY0" fmla="*/ 0 h 5762070"/>
                <a:gd name="connsiteX1" fmla="*/ 2385218 w 5442566"/>
                <a:gd name="connsiteY1" fmla="*/ 2161309 h 5762070"/>
                <a:gd name="connsiteX2" fmla="*/ 5098654 w 5442566"/>
                <a:gd name="connsiteY2" fmla="*/ 2624064 h 5762070"/>
                <a:gd name="connsiteX3" fmla="*/ 4996754 w 5442566"/>
                <a:gd name="connsiteY3" fmla="*/ 3622401 h 5762070"/>
                <a:gd name="connsiteX4" fmla="*/ 1393054 w 5442566"/>
                <a:gd name="connsiteY4" fmla="*/ 4051462 h 5762070"/>
                <a:gd name="connsiteX5" fmla="*/ 0 w 5442566"/>
                <a:gd name="connsiteY5" fmla="*/ 5762070 h 5762070"/>
                <a:gd name="connsiteX0" fmla="*/ 1892353 w 5431840"/>
                <a:gd name="connsiteY0" fmla="*/ 0 h 5544396"/>
                <a:gd name="connsiteX1" fmla="*/ 2374492 w 5431840"/>
                <a:gd name="connsiteY1" fmla="*/ 2161309 h 5544396"/>
                <a:gd name="connsiteX2" fmla="*/ 5087928 w 5431840"/>
                <a:gd name="connsiteY2" fmla="*/ 2624064 h 5544396"/>
                <a:gd name="connsiteX3" fmla="*/ 4986028 w 5431840"/>
                <a:gd name="connsiteY3" fmla="*/ 3622401 h 5544396"/>
                <a:gd name="connsiteX4" fmla="*/ 1382328 w 5431840"/>
                <a:gd name="connsiteY4" fmla="*/ 4051462 h 5544396"/>
                <a:gd name="connsiteX5" fmla="*/ 0 w 5431840"/>
                <a:gd name="connsiteY5" fmla="*/ 5544396 h 5544396"/>
                <a:gd name="connsiteX0" fmla="*/ 1892353 w 5431840"/>
                <a:gd name="connsiteY0" fmla="*/ 0 h 5544396"/>
                <a:gd name="connsiteX1" fmla="*/ 2374492 w 5431840"/>
                <a:gd name="connsiteY1" fmla="*/ 2161309 h 5544396"/>
                <a:gd name="connsiteX2" fmla="*/ 5087928 w 5431840"/>
                <a:gd name="connsiteY2" fmla="*/ 2624064 h 5544396"/>
                <a:gd name="connsiteX3" fmla="*/ 4986028 w 5431840"/>
                <a:gd name="connsiteY3" fmla="*/ 3622401 h 5544396"/>
                <a:gd name="connsiteX4" fmla="*/ 1382328 w 5431840"/>
                <a:gd name="connsiteY4" fmla="*/ 4051462 h 5544396"/>
                <a:gd name="connsiteX5" fmla="*/ 0 w 5431840"/>
                <a:gd name="connsiteY5" fmla="*/ 5544396 h 5544396"/>
                <a:gd name="connsiteX0" fmla="*/ 1892353 w 5414976"/>
                <a:gd name="connsiteY0" fmla="*/ 0 h 5544396"/>
                <a:gd name="connsiteX1" fmla="*/ 2374492 w 5414976"/>
                <a:gd name="connsiteY1" fmla="*/ 2161309 h 5544396"/>
                <a:gd name="connsiteX2" fmla="*/ 5087928 w 5414976"/>
                <a:gd name="connsiteY2" fmla="*/ 2624064 h 5544396"/>
                <a:gd name="connsiteX3" fmla="*/ 4955148 w 5414976"/>
                <a:gd name="connsiteY3" fmla="*/ 3690156 h 5544396"/>
                <a:gd name="connsiteX4" fmla="*/ 1382328 w 5414976"/>
                <a:gd name="connsiteY4" fmla="*/ 4051462 h 5544396"/>
                <a:gd name="connsiteX5" fmla="*/ 0 w 5414976"/>
                <a:gd name="connsiteY5" fmla="*/ 5544396 h 5544396"/>
                <a:gd name="connsiteX0" fmla="*/ 1892353 w 5426203"/>
                <a:gd name="connsiteY0" fmla="*/ 0 h 5544396"/>
                <a:gd name="connsiteX1" fmla="*/ 2374492 w 5426203"/>
                <a:gd name="connsiteY1" fmla="*/ 2161309 h 5544396"/>
                <a:gd name="connsiteX2" fmla="*/ 5087928 w 5426203"/>
                <a:gd name="connsiteY2" fmla="*/ 2624064 h 5544396"/>
                <a:gd name="connsiteX3" fmla="*/ 4955148 w 5426203"/>
                <a:gd name="connsiteY3" fmla="*/ 3690156 h 5544396"/>
                <a:gd name="connsiteX4" fmla="*/ 1382328 w 5426203"/>
                <a:gd name="connsiteY4" fmla="*/ 4051462 h 5544396"/>
                <a:gd name="connsiteX5" fmla="*/ 0 w 5426203"/>
                <a:gd name="connsiteY5" fmla="*/ 5544396 h 5544396"/>
                <a:gd name="connsiteX0" fmla="*/ 1892353 w 5426203"/>
                <a:gd name="connsiteY0" fmla="*/ 0 h 5544396"/>
                <a:gd name="connsiteX1" fmla="*/ 2374492 w 5426203"/>
                <a:gd name="connsiteY1" fmla="*/ 2161309 h 5544396"/>
                <a:gd name="connsiteX2" fmla="*/ 5087928 w 5426203"/>
                <a:gd name="connsiteY2" fmla="*/ 2624064 h 5544396"/>
                <a:gd name="connsiteX3" fmla="*/ 4955148 w 5426203"/>
                <a:gd name="connsiteY3" fmla="*/ 3690156 h 5544396"/>
                <a:gd name="connsiteX4" fmla="*/ 1382328 w 5426203"/>
                <a:gd name="connsiteY4" fmla="*/ 4051462 h 5544396"/>
                <a:gd name="connsiteX5" fmla="*/ 0 w 5426203"/>
                <a:gd name="connsiteY5" fmla="*/ 5544396 h 5544396"/>
                <a:gd name="connsiteX0" fmla="*/ 1892353 w 5414976"/>
                <a:gd name="connsiteY0" fmla="*/ 0 h 5544396"/>
                <a:gd name="connsiteX1" fmla="*/ 2374492 w 5414976"/>
                <a:gd name="connsiteY1" fmla="*/ 2161309 h 5544396"/>
                <a:gd name="connsiteX2" fmla="*/ 5087928 w 5414976"/>
                <a:gd name="connsiteY2" fmla="*/ 2624064 h 5544396"/>
                <a:gd name="connsiteX3" fmla="*/ 4955148 w 5414976"/>
                <a:gd name="connsiteY3" fmla="*/ 3690156 h 5544396"/>
                <a:gd name="connsiteX4" fmla="*/ 1382328 w 5414976"/>
                <a:gd name="connsiteY4" fmla="*/ 4051462 h 5544396"/>
                <a:gd name="connsiteX5" fmla="*/ 0 w 5414976"/>
                <a:gd name="connsiteY5" fmla="*/ 5544396 h 5544396"/>
                <a:gd name="connsiteX0" fmla="*/ 1892353 w 5425574"/>
                <a:gd name="connsiteY0" fmla="*/ 0 h 5544396"/>
                <a:gd name="connsiteX1" fmla="*/ 2374492 w 5425574"/>
                <a:gd name="connsiteY1" fmla="*/ 2161309 h 5544396"/>
                <a:gd name="connsiteX2" fmla="*/ 5087928 w 5425574"/>
                <a:gd name="connsiteY2" fmla="*/ 2624064 h 5544396"/>
                <a:gd name="connsiteX3" fmla="*/ 4955148 w 5425574"/>
                <a:gd name="connsiteY3" fmla="*/ 3690156 h 5544396"/>
                <a:gd name="connsiteX4" fmla="*/ 1207334 w 5425574"/>
                <a:gd name="connsiteY4" fmla="*/ 3983708 h 5544396"/>
                <a:gd name="connsiteX5" fmla="*/ 0 w 5425574"/>
                <a:gd name="connsiteY5" fmla="*/ 5544396 h 5544396"/>
                <a:gd name="connsiteX0" fmla="*/ 1892353 w 5425574"/>
                <a:gd name="connsiteY0" fmla="*/ 0 h 5544396"/>
                <a:gd name="connsiteX1" fmla="*/ 2374492 w 5425574"/>
                <a:gd name="connsiteY1" fmla="*/ 2161309 h 5544396"/>
                <a:gd name="connsiteX2" fmla="*/ 5087928 w 5425574"/>
                <a:gd name="connsiteY2" fmla="*/ 2624064 h 5544396"/>
                <a:gd name="connsiteX3" fmla="*/ 4955148 w 5425574"/>
                <a:gd name="connsiteY3" fmla="*/ 3690156 h 5544396"/>
                <a:gd name="connsiteX4" fmla="*/ 1207334 w 5425574"/>
                <a:gd name="connsiteY4" fmla="*/ 3983708 h 5544396"/>
                <a:gd name="connsiteX5" fmla="*/ 0 w 5425574"/>
                <a:gd name="connsiteY5" fmla="*/ 5544396 h 5544396"/>
                <a:gd name="connsiteX0" fmla="*/ 1892353 w 5441452"/>
                <a:gd name="connsiteY0" fmla="*/ 0 h 5544396"/>
                <a:gd name="connsiteX1" fmla="*/ 2374492 w 5441452"/>
                <a:gd name="connsiteY1" fmla="*/ 2161309 h 5544396"/>
                <a:gd name="connsiteX2" fmla="*/ 5087928 w 5441452"/>
                <a:gd name="connsiteY2" fmla="*/ 2624064 h 5544396"/>
                <a:gd name="connsiteX3" fmla="*/ 4955148 w 5441452"/>
                <a:gd name="connsiteY3" fmla="*/ 3690156 h 5544396"/>
                <a:gd name="connsiteX4" fmla="*/ 949991 w 5441452"/>
                <a:gd name="connsiteY4" fmla="*/ 3944991 h 5544396"/>
                <a:gd name="connsiteX5" fmla="*/ 0 w 5441452"/>
                <a:gd name="connsiteY5" fmla="*/ 5544396 h 5544396"/>
                <a:gd name="connsiteX0" fmla="*/ 1892353 w 5440811"/>
                <a:gd name="connsiteY0" fmla="*/ 0 h 5544396"/>
                <a:gd name="connsiteX1" fmla="*/ 2374492 w 5440811"/>
                <a:gd name="connsiteY1" fmla="*/ 2161309 h 5544396"/>
                <a:gd name="connsiteX2" fmla="*/ 5087928 w 5440811"/>
                <a:gd name="connsiteY2" fmla="*/ 2624064 h 5544396"/>
                <a:gd name="connsiteX3" fmla="*/ 4955148 w 5440811"/>
                <a:gd name="connsiteY3" fmla="*/ 3690156 h 5544396"/>
                <a:gd name="connsiteX4" fmla="*/ 960284 w 5440811"/>
                <a:gd name="connsiteY4" fmla="*/ 4061142 h 5544396"/>
                <a:gd name="connsiteX5" fmla="*/ 0 w 5440811"/>
                <a:gd name="connsiteY5" fmla="*/ 5544396 h 5544396"/>
                <a:gd name="connsiteX0" fmla="*/ 1892353 w 5440811"/>
                <a:gd name="connsiteY0" fmla="*/ 0 h 5544396"/>
                <a:gd name="connsiteX1" fmla="*/ 2374492 w 5440811"/>
                <a:gd name="connsiteY1" fmla="*/ 2161309 h 5544396"/>
                <a:gd name="connsiteX2" fmla="*/ 5087928 w 5440811"/>
                <a:gd name="connsiteY2" fmla="*/ 2624064 h 5544396"/>
                <a:gd name="connsiteX3" fmla="*/ 4955148 w 5440811"/>
                <a:gd name="connsiteY3" fmla="*/ 3690156 h 5544396"/>
                <a:gd name="connsiteX4" fmla="*/ 960284 w 5440811"/>
                <a:gd name="connsiteY4" fmla="*/ 4061142 h 5544396"/>
                <a:gd name="connsiteX5" fmla="*/ 0 w 5440811"/>
                <a:gd name="connsiteY5" fmla="*/ 5544396 h 5544396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50791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08094"/>
                <a:gd name="connsiteY0" fmla="*/ 0 h 5592792"/>
                <a:gd name="connsiteX1" fmla="*/ 2673012 w 5608094"/>
                <a:gd name="connsiteY1" fmla="*/ 2016122 h 5592792"/>
                <a:gd name="connsiteX2" fmla="*/ 5262922 w 5608094"/>
                <a:gd name="connsiteY2" fmla="*/ 2507914 h 5592792"/>
                <a:gd name="connsiteX3" fmla="*/ 5130142 w 5608094"/>
                <a:gd name="connsiteY3" fmla="*/ 3690156 h 5592792"/>
                <a:gd name="connsiteX4" fmla="*/ 1135278 w 5608094"/>
                <a:gd name="connsiteY4" fmla="*/ 4061142 h 5592792"/>
                <a:gd name="connsiteX5" fmla="*/ 0 w 5608094"/>
                <a:gd name="connsiteY5" fmla="*/ 5592792 h 5592792"/>
                <a:gd name="connsiteX0" fmla="*/ 2067347 w 5608095"/>
                <a:gd name="connsiteY0" fmla="*/ 0 h 5592792"/>
                <a:gd name="connsiteX1" fmla="*/ 2673012 w 5608095"/>
                <a:gd name="connsiteY1" fmla="*/ 2016122 h 5592792"/>
                <a:gd name="connsiteX2" fmla="*/ 5262923 w 5608095"/>
                <a:gd name="connsiteY2" fmla="*/ 2507914 h 5592792"/>
                <a:gd name="connsiteX3" fmla="*/ 5130142 w 5608095"/>
                <a:gd name="connsiteY3" fmla="*/ 3690156 h 5592792"/>
                <a:gd name="connsiteX4" fmla="*/ 1135278 w 5608095"/>
                <a:gd name="connsiteY4" fmla="*/ 4061142 h 5592792"/>
                <a:gd name="connsiteX5" fmla="*/ 0 w 5608095"/>
                <a:gd name="connsiteY5" fmla="*/ 5592792 h 5592792"/>
                <a:gd name="connsiteX0" fmla="*/ 2067347 w 5631436"/>
                <a:gd name="connsiteY0" fmla="*/ 0 h 5592792"/>
                <a:gd name="connsiteX1" fmla="*/ 2673012 w 5631436"/>
                <a:gd name="connsiteY1" fmla="*/ 2016122 h 5592792"/>
                <a:gd name="connsiteX2" fmla="*/ 5262923 w 5631436"/>
                <a:gd name="connsiteY2" fmla="*/ 2507914 h 5592792"/>
                <a:gd name="connsiteX3" fmla="*/ 5130142 w 5631436"/>
                <a:gd name="connsiteY3" fmla="*/ 3690156 h 5592792"/>
                <a:gd name="connsiteX4" fmla="*/ 1135278 w 5631436"/>
                <a:gd name="connsiteY4" fmla="*/ 4061142 h 5592792"/>
                <a:gd name="connsiteX5" fmla="*/ 0 w 5631436"/>
                <a:gd name="connsiteY5" fmla="*/ 5592792 h 559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31436" h="5592792">
                  <a:moveTo>
                    <a:pt x="2067347" y="0"/>
                  </a:moveTo>
                  <a:cubicBezTo>
                    <a:pt x="2040331" y="856211"/>
                    <a:pt x="2140416" y="1598136"/>
                    <a:pt x="2673012" y="2016122"/>
                  </a:cubicBezTo>
                  <a:cubicBezTo>
                    <a:pt x="3205608" y="2434108"/>
                    <a:pt x="4791638" y="2286983"/>
                    <a:pt x="5262923" y="2507914"/>
                  </a:cubicBezTo>
                  <a:cubicBezTo>
                    <a:pt x="5734208" y="2728845"/>
                    <a:pt x="5818083" y="3431285"/>
                    <a:pt x="5130142" y="3690156"/>
                  </a:cubicBezTo>
                  <a:cubicBezTo>
                    <a:pt x="4442201" y="3949027"/>
                    <a:pt x="2094130" y="4005158"/>
                    <a:pt x="1135278" y="4061142"/>
                  </a:cubicBezTo>
                  <a:cubicBezTo>
                    <a:pt x="197013" y="4184880"/>
                    <a:pt x="106694" y="4032668"/>
                    <a:pt x="0" y="5592792"/>
                  </a:cubicBezTo>
                </a:path>
              </a:pathLst>
            </a:cu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322771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44699FAE-CE3F-4243-945B-CE6F09F6066A}"/>
              </a:ext>
            </a:extLst>
          </p:cNvPr>
          <p:cNvGrpSpPr/>
          <p:nvPr/>
        </p:nvGrpSpPr>
        <p:grpSpPr>
          <a:xfrm>
            <a:off x="-84016" y="-26015"/>
            <a:ext cx="6534817" cy="5900542"/>
            <a:chOff x="-84016" y="-26015"/>
            <a:chExt cx="6534817" cy="5900542"/>
          </a:xfrm>
        </p:grpSpPr>
        <p:grpSp>
          <p:nvGrpSpPr>
            <p:cNvPr id="14" name="Skupina 13">
              <a:extLst>
                <a:ext uri="{FF2B5EF4-FFF2-40B4-BE49-F238E27FC236}">
                  <a16:creationId xmlns:a16="http://schemas.microsoft.com/office/drawing/2014/main" id="{AFC32B4B-D5DE-4B71-8A2C-94409D4835B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84016" y="711751"/>
              <a:ext cx="6534817" cy="5162776"/>
              <a:chOff x="0" y="847724"/>
              <a:chExt cx="6878759" cy="5434503"/>
            </a:xfrm>
          </p:grpSpPr>
          <p:grpSp>
            <p:nvGrpSpPr>
              <p:cNvPr id="9" name="Skupina 8">
                <a:extLst>
                  <a:ext uri="{FF2B5EF4-FFF2-40B4-BE49-F238E27FC236}">
                    <a16:creationId xmlns:a16="http://schemas.microsoft.com/office/drawing/2014/main" id="{C0F920F1-1078-4C22-9FFA-E8923467C775}"/>
                  </a:ext>
                </a:extLst>
              </p:cNvPr>
              <p:cNvGrpSpPr/>
              <p:nvPr/>
            </p:nvGrpSpPr>
            <p:grpSpPr>
              <a:xfrm>
                <a:off x="3449759" y="847724"/>
                <a:ext cx="3429000" cy="5162552"/>
                <a:chOff x="1048575" y="668821"/>
                <a:chExt cx="3428992" cy="5162556"/>
              </a:xfrm>
            </p:grpSpPr>
            <p:pic>
              <p:nvPicPr>
                <p:cNvPr id="4" name="Obrázek 3">
                  <a:extLst>
                    <a:ext uri="{FF2B5EF4-FFF2-40B4-BE49-F238E27FC236}">
                      <a16:creationId xmlns:a16="http://schemas.microsoft.com/office/drawing/2014/main" id="{4599916C-9F3A-45B9-8400-F9698B6C70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048575" y="668821"/>
                  <a:ext cx="3428992" cy="5162556"/>
                </a:xfrm>
                <a:prstGeom prst="rect">
                  <a:avLst/>
                </a:prstGeom>
              </p:spPr>
            </p:pic>
            <p:sp>
              <p:nvSpPr>
                <p:cNvPr id="5" name="Oblouk 4">
                  <a:extLst>
                    <a:ext uri="{FF2B5EF4-FFF2-40B4-BE49-F238E27FC236}">
                      <a16:creationId xmlns:a16="http://schemas.microsoft.com/office/drawing/2014/main" id="{101F3D9C-2BC0-4530-8C69-9BBFFEF83BC5}"/>
                    </a:ext>
                  </a:extLst>
                </p:cNvPr>
                <p:cNvSpPr/>
                <p:nvPr/>
              </p:nvSpPr>
              <p:spPr>
                <a:xfrm rot="19126312">
                  <a:off x="1648806" y="3833439"/>
                  <a:ext cx="466030" cy="756001"/>
                </a:xfrm>
                <a:prstGeom prst="arc">
                  <a:avLst>
                    <a:gd name="adj1" fmla="val 18414377"/>
                    <a:gd name="adj2" fmla="val 5495830"/>
                  </a:avLst>
                </a:prstGeom>
                <a:ln w="12700">
                  <a:solidFill>
                    <a:srgbClr val="CC00FF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" name="Oblouk 5">
                  <a:extLst>
                    <a:ext uri="{FF2B5EF4-FFF2-40B4-BE49-F238E27FC236}">
                      <a16:creationId xmlns:a16="http://schemas.microsoft.com/office/drawing/2014/main" id="{28AC9E58-406C-4162-9B6F-1BD419CDD41D}"/>
                    </a:ext>
                  </a:extLst>
                </p:cNvPr>
                <p:cNvSpPr/>
                <p:nvPr/>
              </p:nvSpPr>
              <p:spPr>
                <a:xfrm rot="7103863">
                  <a:off x="1705031" y="3402862"/>
                  <a:ext cx="456172" cy="184424"/>
                </a:xfrm>
                <a:prstGeom prst="arc">
                  <a:avLst>
                    <a:gd name="adj1" fmla="val 12911209"/>
                    <a:gd name="adj2" fmla="val 21125560"/>
                  </a:avLst>
                </a:prstGeom>
                <a:ln w="12700">
                  <a:solidFill>
                    <a:srgbClr val="CC00FF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" name="Oblouk 6">
                  <a:extLst>
                    <a:ext uri="{FF2B5EF4-FFF2-40B4-BE49-F238E27FC236}">
                      <a16:creationId xmlns:a16="http://schemas.microsoft.com/office/drawing/2014/main" id="{37B82275-F29C-4806-9BFC-0F3E9C0A48DA}"/>
                    </a:ext>
                  </a:extLst>
                </p:cNvPr>
                <p:cNvSpPr/>
                <p:nvPr/>
              </p:nvSpPr>
              <p:spPr>
                <a:xfrm rot="12275523">
                  <a:off x="1928384" y="2241196"/>
                  <a:ext cx="584962" cy="843071"/>
                </a:xfrm>
                <a:prstGeom prst="arc">
                  <a:avLst>
                    <a:gd name="adj1" fmla="val 15497956"/>
                    <a:gd name="adj2" fmla="val 4142016"/>
                  </a:avLst>
                </a:prstGeom>
                <a:ln w="12700">
                  <a:solidFill>
                    <a:srgbClr val="CC00FF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" name="Oblouk 7">
                  <a:extLst>
                    <a:ext uri="{FF2B5EF4-FFF2-40B4-BE49-F238E27FC236}">
                      <a16:creationId xmlns:a16="http://schemas.microsoft.com/office/drawing/2014/main" id="{16DC6B78-7CEE-44A5-AE27-AA0EBBEBB7F1}"/>
                    </a:ext>
                  </a:extLst>
                </p:cNvPr>
                <p:cNvSpPr/>
                <p:nvPr/>
              </p:nvSpPr>
              <p:spPr>
                <a:xfrm rot="5400000">
                  <a:off x="2429529" y="1990311"/>
                  <a:ext cx="296012" cy="147647"/>
                </a:xfrm>
                <a:prstGeom prst="arc">
                  <a:avLst>
                    <a:gd name="adj1" fmla="val 14403582"/>
                    <a:gd name="adj2" fmla="val 1805345"/>
                  </a:avLst>
                </a:prstGeom>
                <a:ln w="12700">
                  <a:solidFill>
                    <a:srgbClr val="CC00FF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pic>
            <p:nvPicPr>
              <p:cNvPr id="10" name="Obrázek 9">
                <a:extLst>
                  <a:ext uri="{FF2B5EF4-FFF2-40B4-BE49-F238E27FC236}">
                    <a16:creationId xmlns:a16="http://schemas.microsoft.com/office/drawing/2014/main" id="{731DC8A6-C4F5-4E79-80B1-B81BAAABC2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2586526"/>
                <a:ext cx="3238500" cy="3695701"/>
              </a:xfrm>
              <a:prstGeom prst="rect">
                <a:avLst/>
              </a:prstGeom>
            </p:spPr>
          </p:pic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01AB704C-E512-4388-9ABA-1B07A0256CD4}"/>
                  </a:ext>
                </a:extLst>
              </p:cNvPr>
              <p:cNvSpPr txBox="1"/>
              <p:nvPr/>
            </p:nvSpPr>
            <p:spPr>
              <a:xfrm>
                <a:off x="3187823" y="3152001"/>
                <a:ext cx="52387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0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+</a:t>
                </a:r>
              </a:p>
            </p:txBody>
          </p:sp>
        </p:grpSp>
        <p:sp>
          <p:nvSpPr>
            <p:cNvPr id="18" name="Volný tvar 17">
              <a:extLst>
                <a:ext uri="{FF2B5EF4-FFF2-40B4-BE49-F238E27FC236}">
                  <a16:creationId xmlns:a16="http://schemas.microsoft.com/office/drawing/2014/main" id="{394830A4-F547-49B2-8CDC-91900C3B6C44}"/>
                </a:ext>
              </a:extLst>
            </p:cNvPr>
            <p:cNvSpPr/>
            <p:nvPr/>
          </p:nvSpPr>
          <p:spPr>
            <a:xfrm>
              <a:off x="-26668" y="-26015"/>
              <a:ext cx="5318083" cy="5742999"/>
            </a:xfrm>
            <a:custGeom>
              <a:avLst/>
              <a:gdLst>
                <a:gd name="connsiteX0" fmla="*/ 2214531 w 5734399"/>
                <a:gd name="connsiteY0" fmla="*/ 0 h 4545983"/>
                <a:gd name="connsiteX1" fmla="*/ 2696670 w 5734399"/>
                <a:gd name="connsiteY1" fmla="*/ 2161309 h 4545983"/>
                <a:gd name="connsiteX2" fmla="*/ 5431557 w 5734399"/>
                <a:gd name="connsiteY2" fmla="*/ 2693324 h 4545983"/>
                <a:gd name="connsiteX3" fmla="*/ 5265302 w 5734399"/>
                <a:gd name="connsiteY3" fmla="*/ 3790604 h 4545983"/>
                <a:gd name="connsiteX4" fmla="*/ 1865397 w 5734399"/>
                <a:gd name="connsiteY4" fmla="*/ 4031673 h 4545983"/>
                <a:gd name="connsiteX5" fmla="*/ 161288 w 5734399"/>
                <a:gd name="connsiteY5" fmla="*/ 4505498 h 4545983"/>
                <a:gd name="connsiteX6" fmla="*/ 169600 w 5734399"/>
                <a:gd name="connsiteY6" fmla="*/ 4488873 h 4545983"/>
                <a:gd name="connsiteX0" fmla="*/ 2149784 w 5669652"/>
                <a:gd name="connsiteY0" fmla="*/ 0 h 5707211"/>
                <a:gd name="connsiteX1" fmla="*/ 2631923 w 5669652"/>
                <a:gd name="connsiteY1" fmla="*/ 2161309 h 5707211"/>
                <a:gd name="connsiteX2" fmla="*/ 5366810 w 5669652"/>
                <a:gd name="connsiteY2" fmla="*/ 2693324 h 5707211"/>
                <a:gd name="connsiteX3" fmla="*/ 5200555 w 5669652"/>
                <a:gd name="connsiteY3" fmla="*/ 3790604 h 5707211"/>
                <a:gd name="connsiteX4" fmla="*/ 1800650 w 5669652"/>
                <a:gd name="connsiteY4" fmla="*/ 4031673 h 5707211"/>
                <a:gd name="connsiteX5" fmla="*/ 96541 w 5669652"/>
                <a:gd name="connsiteY5" fmla="*/ 4505498 h 5707211"/>
                <a:gd name="connsiteX6" fmla="*/ 373003 w 5669652"/>
                <a:gd name="connsiteY6" fmla="*/ 5705868 h 5707211"/>
                <a:gd name="connsiteX0" fmla="*/ 2053244 w 5573112"/>
                <a:gd name="connsiteY0" fmla="*/ 0 h 4505498"/>
                <a:gd name="connsiteX1" fmla="*/ 2535383 w 5573112"/>
                <a:gd name="connsiteY1" fmla="*/ 2161309 h 4505498"/>
                <a:gd name="connsiteX2" fmla="*/ 5270270 w 5573112"/>
                <a:gd name="connsiteY2" fmla="*/ 2693324 h 4505498"/>
                <a:gd name="connsiteX3" fmla="*/ 5104015 w 5573112"/>
                <a:gd name="connsiteY3" fmla="*/ 3790604 h 4505498"/>
                <a:gd name="connsiteX4" fmla="*/ 1704110 w 5573112"/>
                <a:gd name="connsiteY4" fmla="*/ 4031673 h 4505498"/>
                <a:gd name="connsiteX5" fmla="*/ 1 w 5573112"/>
                <a:gd name="connsiteY5" fmla="*/ 4505498 h 4505498"/>
                <a:gd name="connsiteX0" fmla="*/ 2053243 w 5573111"/>
                <a:gd name="connsiteY0" fmla="*/ 0 h 5692810"/>
                <a:gd name="connsiteX1" fmla="*/ 2535382 w 5573111"/>
                <a:gd name="connsiteY1" fmla="*/ 2161309 h 5692810"/>
                <a:gd name="connsiteX2" fmla="*/ 5270269 w 5573111"/>
                <a:gd name="connsiteY2" fmla="*/ 2693324 h 5692810"/>
                <a:gd name="connsiteX3" fmla="*/ 5104014 w 5573111"/>
                <a:gd name="connsiteY3" fmla="*/ 3790604 h 5692810"/>
                <a:gd name="connsiteX4" fmla="*/ 1704109 w 5573111"/>
                <a:gd name="connsiteY4" fmla="*/ 4031673 h 5692810"/>
                <a:gd name="connsiteX5" fmla="*/ 0 w 5573111"/>
                <a:gd name="connsiteY5" fmla="*/ 5692810 h 5692810"/>
                <a:gd name="connsiteX0" fmla="*/ 2053243 w 5573111"/>
                <a:gd name="connsiteY0" fmla="*/ 0 h 5692810"/>
                <a:gd name="connsiteX1" fmla="*/ 2535382 w 5573111"/>
                <a:gd name="connsiteY1" fmla="*/ 2161309 h 5692810"/>
                <a:gd name="connsiteX2" fmla="*/ 5270269 w 5573111"/>
                <a:gd name="connsiteY2" fmla="*/ 2693324 h 5692810"/>
                <a:gd name="connsiteX3" fmla="*/ 5104014 w 5573111"/>
                <a:gd name="connsiteY3" fmla="*/ 3790604 h 5692810"/>
                <a:gd name="connsiteX4" fmla="*/ 1704109 w 5573111"/>
                <a:gd name="connsiteY4" fmla="*/ 4031673 h 5692810"/>
                <a:gd name="connsiteX5" fmla="*/ 0 w 5573111"/>
                <a:gd name="connsiteY5" fmla="*/ 5692810 h 5692810"/>
                <a:gd name="connsiteX0" fmla="*/ 2053243 w 5582367"/>
                <a:gd name="connsiteY0" fmla="*/ 0 h 5692810"/>
                <a:gd name="connsiteX1" fmla="*/ 2535382 w 5582367"/>
                <a:gd name="connsiteY1" fmla="*/ 2161309 h 5692810"/>
                <a:gd name="connsiteX2" fmla="*/ 5270269 w 5582367"/>
                <a:gd name="connsiteY2" fmla="*/ 2693324 h 5692810"/>
                <a:gd name="connsiteX3" fmla="*/ 5104014 w 5582367"/>
                <a:gd name="connsiteY3" fmla="*/ 3790604 h 5692810"/>
                <a:gd name="connsiteX4" fmla="*/ 1543218 w 5582367"/>
                <a:gd name="connsiteY4" fmla="*/ 4051462 h 5692810"/>
                <a:gd name="connsiteX5" fmla="*/ 0 w 5582367"/>
                <a:gd name="connsiteY5" fmla="*/ 5692810 h 5692810"/>
                <a:gd name="connsiteX0" fmla="*/ 2053243 w 5582367"/>
                <a:gd name="connsiteY0" fmla="*/ 0 h 5692810"/>
                <a:gd name="connsiteX1" fmla="*/ 2535382 w 5582367"/>
                <a:gd name="connsiteY1" fmla="*/ 2161309 h 5692810"/>
                <a:gd name="connsiteX2" fmla="*/ 5270269 w 5582367"/>
                <a:gd name="connsiteY2" fmla="*/ 2693324 h 5692810"/>
                <a:gd name="connsiteX3" fmla="*/ 5104014 w 5582367"/>
                <a:gd name="connsiteY3" fmla="*/ 3790604 h 5692810"/>
                <a:gd name="connsiteX4" fmla="*/ 1543218 w 5582367"/>
                <a:gd name="connsiteY4" fmla="*/ 4051462 h 5692810"/>
                <a:gd name="connsiteX5" fmla="*/ 0 w 5582367"/>
                <a:gd name="connsiteY5" fmla="*/ 5692810 h 5692810"/>
                <a:gd name="connsiteX0" fmla="*/ 2053243 w 5605083"/>
                <a:gd name="connsiteY0" fmla="*/ 0 h 5692810"/>
                <a:gd name="connsiteX1" fmla="*/ 2535382 w 5605083"/>
                <a:gd name="connsiteY1" fmla="*/ 2161309 h 5692810"/>
                <a:gd name="connsiteX2" fmla="*/ 5270269 w 5605083"/>
                <a:gd name="connsiteY2" fmla="*/ 2693324 h 5692810"/>
                <a:gd name="connsiteX3" fmla="*/ 5146918 w 5605083"/>
                <a:gd name="connsiteY3" fmla="*/ 3622401 h 5692810"/>
                <a:gd name="connsiteX4" fmla="*/ 1543218 w 5605083"/>
                <a:gd name="connsiteY4" fmla="*/ 4051462 h 5692810"/>
                <a:gd name="connsiteX5" fmla="*/ 0 w 5605083"/>
                <a:gd name="connsiteY5" fmla="*/ 5692810 h 5692810"/>
                <a:gd name="connsiteX0" fmla="*/ 2053243 w 5592730"/>
                <a:gd name="connsiteY0" fmla="*/ 0 h 5692810"/>
                <a:gd name="connsiteX1" fmla="*/ 2535382 w 5592730"/>
                <a:gd name="connsiteY1" fmla="*/ 2161309 h 5692810"/>
                <a:gd name="connsiteX2" fmla="*/ 5248818 w 5592730"/>
                <a:gd name="connsiteY2" fmla="*/ 2624064 h 5692810"/>
                <a:gd name="connsiteX3" fmla="*/ 5146918 w 5592730"/>
                <a:gd name="connsiteY3" fmla="*/ 3622401 h 5692810"/>
                <a:gd name="connsiteX4" fmla="*/ 1543218 w 5592730"/>
                <a:gd name="connsiteY4" fmla="*/ 4051462 h 5692810"/>
                <a:gd name="connsiteX5" fmla="*/ 0 w 5592730"/>
                <a:gd name="connsiteY5" fmla="*/ 5692810 h 5692810"/>
                <a:gd name="connsiteX0" fmla="*/ 2053243 w 5592730"/>
                <a:gd name="connsiteY0" fmla="*/ 0 h 5692810"/>
                <a:gd name="connsiteX1" fmla="*/ 2535382 w 5592730"/>
                <a:gd name="connsiteY1" fmla="*/ 2161309 h 5692810"/>
                <a:gd name="connsiteX2" fmla="*/ 5248818 w 5592730"/>
                <a:gd name="connsiteY2" fmla="*/ 2624064 h 5692810"/>
                <a:gd name="connsiteX3" fmla="*/ 5146918 w 5592730"/>
                <a:gd name="connsiteY3" fmla="*/ 3622401 h 5692810"/>
                <a:gd name="connsiteX4" fmla="*/ 1543218 w 5592730"/>
                <a:gd name="connsiteY4" fmla="*/ 4051462 h 5692810"/>
                <a:gd name="connsiteX5" fmla="*/ 0 w 5592730"/>
                <a:gd name="connsiteY5" fmla="*/ 5692810 h 5692810"/>
                <a:gd name="connsiteX0" fmla="*/ 1903079 w 5442566"/>
                <a:gd name="connsiteY0" fmla="*/ 0 h 5762070"/>
                <a:gd name="connsiteX1" fmla="*/ 2385218 w 5442566"/>
                <a:gd name="connsiteY1" fmla="*/ 2161309 h 5762070"/>
                <a:gd name="connsiteX2" fmla="*/ 5098654 w 5442566"/>
                <a:gd name="connsiteY2" fmla="*/ 2624064 h 5762070"/>
                <a:gd name="connsiteX3" fmla="*/ 4996754 w 5442566"/>
                <a:gd name="connsiteY3" fmla="*/ 3622401 h 5762070"/>
                <a:gd name="connsiteX4" fmla="*/ 1393054 w 5442566"/>
                <a:gd name="connsiteY4" fmla="*/ 4051462 h 5762070"/>
                <a:gd name="connsiteX5" fmla="*/ 0 w 5442566"/>
                <a:gd name="connsiteY5" fmla="*/ 5762070 h 5762070"/>
                <a:gd name="connsiteX0" fmla="*/ 1903079 w 5442566"/>
                <a:gd name="connsiteY0" fmla="*/ 0 h 5762070"/>
                <a:gd name="connsiteX1" fmla="*/ 2385218 w 5442566"/>
                <a:gd name="connsiteY1" fmla="*/ 2161309 h 5762070"/>
                <a:gd name="connsiteX2" fmla="*/ 5098654 w 5442566"/>
                <a:gd name="connsiteY2" fmla="*/ 2624064 h 5762070"/>
                <a:gd name="connsiteX3" fmla="*/ 4996754 w 5442566"/>
                <a:gd name="connsiteY3" fmla="*/ 3622401 h 5762070"/>
                <a:gd name="connsiteX4" fmla="*/ 1393054 w 5442566"/>
                <a:gd name="connsiteY4" fmla="*/ 4051462 h 5762070"/>
                <a:gd name="connsiteX5" fmla="*/ 0 w 5442566"/>
                <a:gd name="connsiteY5" fmla="*/ 5762070 h 5762070"/>
                <a:gd name="connsiteX0" fmla="*/ 1892353 w 5431840"/>
                <a:gd name="connsiteY0" fmla="*/ 0 h 5544396"/>
                <a:gd name="connsiteX1" fmla="*/ 2374492 w 5431840"/>
                <a:gd name="connsiteY1" fmla="*/ 2161309 h 5544396"/>
                <a:gd name="connsiteX2" fmla="*/ 5087928 w 5431840"/>
                <a:gd name="connsiteY2" fmla="*/ 2624064 h 5544396"/>
                <a:gd name="connsiteX3" fmla="*/ 4986028 w 5431840"/>
                <a:gd name="connsiteY3" fmla="*/ 3622401 h 5544396"/>
                <a:gd name="connsiteX4" fmla="*/ 1382328 w 5431840"/>
                <a:gd name="connsiteY4" fmla="*/ 4051462 h 5544396"/>
                <a:gd name="connsiteX5" fmla="*/ 0 w 5431840"/>
                <a:gd name="connsiteY5" fmla="*/ 5544396 h 5544396"/>
                <a:gd name="connsiteX0" fmla="*/ 1892353 w 5431840"/>
                <a:gd name="connsiteY0" fmla="*/ 0 h 5544396"/>
                <a:gd name="connsiteX1" fmla="*/ 2374492 w 5431840"/>
                <a:gd name="connsiteY1" fmla="*/ 2161309 h 5544396"/>
                <a:gd name="connsiteX2" fmla="*/ 5087928 w 5431840"/>
                <a:gd name="connsiteY2" fmla="*/ 2624064 h 5544396"/>
                <a:gd name="connsiteX3" fmla="*/ 4986028 w 5431840"/>
                <a:gd name="connsiteY3" fmla="*/ 3622401 h 5544396"/>
                <a:gd name="connsiteX4" fmla="*/ 1382328 w 5431840"/>
                <a:gd name="connsiteY4" fmla="*/ 4051462 h 5544396"/>
                <a:gd name="connsiteX5" fmla="*/ 0 w 5431840"/>
                <a:gd name="connsiteY5" fmla="*/ 5544396 h 5544396"/>
                <a:gd name="connsiteX0" fmla="*/ 1892353 w 5414976"/>
                <a:gd name="connsiteY0" fmla="*/ 0 h 5544396"/>
                <a:gd name="connsiteX1" fmla="*/ 2374492 w 5414976"/>
                <a:gd name="connsiteY1" fmla="*/ 2161309 h 5544396"/>
                <a:gd name="connsiteX2" fmla="*/ 5087928 w 5414976"/>
                <a:gd name="connsiteY2" fmla="*/ 2624064 h 5544396"/>
                <a:gd name="connsiteX3" fmla="*/ 4955148 w 5414976"/>
                <a:gd name="connsiteY3" fmla="*/ 3690156 h 5544396"/>
                <a:gd name="connsiteX4" fmla="*/ 1382328 w 5414976"/>
                <a:gd name="connsiteY4" fmla="*/ 4051462 h 5544396"/>
                <a:gd name="connsiteX5" fmla="*/ 0 w 5414976"/>
                <a:gd name="connsiteY5" fmla="*/ 5544396 h 5544396"/>
                <a:gd name="connsiteX0" fmla="*/ 1892353 w 5426203"/>
                <a:gd name="connsiteY0" fmla="*/ 0 h 5544396"/>
                <a:gd name="connsiteX1" fmla="*/ 2374492 w 5426203"/>
                <a:gd name="connsiteY1" fmla="*/ 2161309 h 5544396"/>
                <a:gd name="connsiteX2" fmla="*/ 5087928 w 5426203"/>
                <a:gd name="connsiteY2" fmla="*/ 2624064 h 5544396"/>
                <a:gd name="connsiteX3" fmla="*/ 4955148 w 5426203"/>
                <a:gd name="connsiteY3" fmla="*/ 3690156 h 5544396"/>
                <a:gd name="connsiteX4" fmla="*/ 1382328 w 5426203"/>
                <a:gd name="connsiteY4" fmla="*/ 4051462 h 5544396"/>
                <a:gd name="connsiteX5" fmla="*/ 0 w 5426203"/>
                <a:gd name="connsiteY5" fmla="*/ 5544396 h 5544396"/>
                <a:gd name="connsiteX0" fmla="*/ 1892353 w 5426203"/>
                <a:gd name="connsiteY0" fmla="*/ 0 h 5544396"/>
                <a:gd name="connsiteX1" fmla="*/ 2374492 w 5426203"/>
                <a:gd name="connsiteY1" fmla="*/ 2161309 h 5544396"/>
                <a:gd name="connsiteX2" fmla="*/ 5087928 w 5426203"/>
                <a:gd name="connsiteY2" fmla="*/ 2624064 h 5544396"/>
                <a:gd name="connsiteX3" fmla="*/ 4955148 w 5426203"/>
                <a:gd name="connsiteY3" fmla="*/ 3690156 h 5544396"/>
                <a:gd name="connsiteX4" fmla="*/ 1382328 w 5426203"/>
                <a:gd name="connsiteY4" fmla="*/ 4051462 h 5544396"/>
                <a:gd name="connsiteX5" fmla="*/ 0 w 5426203"/>
                <a:gd name="connsiteY5" fmla="*/ 5544396 h 5544396"/>
                <a:gd name="connsiteX0" fmla="*/ 1892353 w 5414976"/>
                <a:gd name="connsiteY0" fmla="*/ 0 h 5544396"/>
                <a:gd name="connsiteX1" fmla="*/ 2374492 w 5414976"/>
                <a:gd name="connsiteY1" fmla="*/ 2161309 h 5544396"/>
                <a:gd name="connsiteX2" fmla="*/ 5087928 w 5414976"/>
                <a:gd name="connsiteY2" fmla="*/ 2624064 h 5544396"/>
                <a:gd name="connsiteX3" fmla="*/ 4955148 w 5414976"/>
                <a:gd name="connsiteY3" fmla="*/ 3690156 h 5544396"/>
                <a:gd name="connsiteX4" fmla="*/ 1382328 w 5414976"/>
                <a:gd name="connsiteY4" fmla="*/ 4051462 h 5544396"/>
                <a:gd name="connsiteX5" fmla="*/ 0 w 5414976"/>
                <a:gd name="connsiteY5" fmla="*/ 5544396 h 5544396"/>
                <a:gd name="connsiteX0" fmla="*/ 1892353 w 5425574"/>
                <a:gd name="connsiteY0" fmla="*/ 0 h 5544396"/>
                <a:gd name="connsiteX1" fmla="*/ 2374492 w 5425574"/>
                <a:gd name="connsiteY1" fmla="*/ 2161309 h 5544396"/>
                <a:gd name="connsiteX2" fmla="*/ 5087928 w 5425574"/>
                <a:gd name="connsiteY2" fmla="*/ 2624064 h 5544396"/>
                <a:gd name="connsiteX3" fmla="*/ 4955148 w 5425574"/>
                <a:gd name="connsiteY3" fmla="*/ 3690156 h 5544396"/>
                <a:gd name="connsiteX4" fmla="*/ 1207334 w 5425574"/>
                <a:gd name="connsiteY4" fmla="*/ 3983708 h 5544396"/>
                <a:gd name="connsiteX5" fmla="*/ 0 w 5425574"/>
                <a:gd name="connsiteY5" fmla="*/ 5544396 h 5544396"/>
                <a:gd name="connsiteX0" fmla="*/ 1892353 w 5425574"/>
                <a:gd name="connsiteY0" fmla="*/ 0 h 5544396"/>
                <a:gd name="connsiteX1" fmla="*/ 2374492 w 5425574"/>
                <a:gd name="connsiteY1" fmla="*/ 2161309 h 5544396"/>
                <a:gd name="connsiteX2" fmla="*/ 5087928 w 5425574"/>
                <a:gd name="connsiteY2" fmla="*/ 2624064 h 5544396"/>
                <a:gd name="connsiteX3" fmla="*/ 4955148 w 5425574"/>
                <a:gd name="connsiteY3" fmla="*/ 3690156 h 5544396"/>
                <a:gd name="connsiteX4" fmla="*/ 1207334 w 5425574"/>
                <a:gd name="connsiteY4" fmla="*/ 3983708 h 5544396"/>
                <a:gd name="connsiteX5" fmla="*/ 0 w 5425574"/>
                <a:gd name="connsiteY5" fmla="*/ 5544396 h 5544396"/>
                <a:gd name="connsiteX0" fmla="*/ 1892353 w 5441452"/>
                <a:gd name="connsiteY0" fmla="*/ 0 h 5544396"/>
                <a:gd name="connsiteX1" fmla="*/ 2374492 w 5441452"/>
                <a:gd name="connsiteY1" fmla="*/ 2161309 h 5544396"/>
                <a:gd name="connsiteX2" fmla="*/ 5087928 w 5441452"/>
                <a:gd name="connsiteY2" fmla="*/ 2624064 h 5544396"/>
                <a:gd name="connsiteX3" fmla="*/ 4955148 w 5441452"/>
                <a:gd name="connsiteY3" fmla="*/ 3690156 h 5544396"/>
                <a:gd name="connsiteX4" fmla="*/ 949991 w 5441452"/>
                <a:gd name="connsiteY4" fmla="*/ 3944991 h 5544396"/>
                <a:gd name="connsiteX5" fmla="*/ 0 w 5441452"/>
                <a:gd name="connsiteY5" fmla="*/ 5544396 h 5544396"/>
                <a:gd name="connsiteX0" fmla="*/ 1892353 w 5440811"/>
                <a:gd name="connsiteY0" fmla="*/ 0 h 5544396"/>
                <a:gd name="connsiteX1" fmla="*/ 2374492 w 5440811"/>
                <a:gd name="connsiteY1" fmla="*/ 2161309 h 5544396"/>
                <a:gd name="connsiteX2" fmla="*/ 5087928 w 5440811"/>
                <a:gd name="connsiteY2" fmla="*/ 2624064 h 5544396"/>
                <a:gd name="connsiteX3" fmla="*/ 4955148 w 5440811"/>
                <a:gd name="connsiteY3" fmla="*/ 3690156 h 5544396"/>
                <a:gd name="connsiteX4" fmla="*/ 960284 w 5440811"/>
                <a:gd name="connsiteY4" fmla="*/ 4061142 h 5544396"/>
                <a:gd name="connsiteX5" fmla="*/ 0 w 5440811"/>
                <a:gd name="connsiteY5" fmla="*/ 5544396 h 5544396"/>
                <a:gd name="connsiteX0" fmla="*/ 1892353 w 5440811"/>
                <a:gd name="connsiteY0" fmla="*/ 0 h 5544396"/>
                <a:gd name="connsiteX1" fmla="*/ 2374492 w 5440811"/>
                <a:gd name="connsiteY1" fmla="*/ 2161309 h 5544396"/>
                <a:gd name="connsiteX2" fmla="*/ 5087928 w 5440811"/>
                <a:gd name="connsiteY2" fmla="*/ 2624064 h 5544396"/>
                <a:gd name="connsiteX3" fmla="*/ 4955148 w 5440811"/>
                <a:gd name="connsiteY3" fmla="*/ 3690156 h 5544396"/>
                <a:gd name="connsiteX4" fmla="*/ 960284 w 5440811"/>
                <a:gd name="connsiteY4" fmla="*/ 4061142 h 5544396"/>
                <a:gd name="connsiteX5" fmla="*/ 0 w 5440811"/>
                <a:gd name="connsiteY5" fmla="*/ 5544396 h 5544396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50791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08094"/>
                <a:gd name="connsiteY0" fmla="*/ 0 h 5592792"/>
                <a:gd name="connsiteX1" fmla="*/ 2673012 w 5608094"/>
                <a:gd name="connsiteY1" fmla="*/ 2016122 h 5592792"/>
                <a:gd name="connsiteX2" fmla="*/ 5262922 w 5608094"/>
                <a:gd name="connsiteY2" fmla="*/ 2507914 h 5592792"/>
                <a:gd name="connsiteX3" fmla="*/ 5130142 w 5608094"/>
                <a:gd name="connsiteY3" fmla="*/ 3690156 h 5592792"/>
                <a:gd name="connsiteX4" fmla="*/ 1135278 w 5608094"/>
                <a:gd name="connsiteY4" fmla="*/ 4061142 h 5592792"/>
                <a:gd name="connsiteX5" fmla="*/ 0 w 5608094"/>
                <a:gd name="connsiteY5" fmla="*/ 5592792 h 5592792"/>
                <a:gd name="connsiteX0" fmla="*/ 2067347 w 5608095"/>
                <a:gd name="connsiteY0" fmla="*/ 0 h 5592792"/>
                <a:gd name="connsiteX1" fmla="*/ 2673012 w 5608095"/>
                <a:gd name="connsiteY1" fmla="*/ 2016122 h 5592792"/>
                <a:gd name="connsiteX2" fmla="*/ 5262923 w 5608095"/>
                <a:gd name="connsiteY2" fmla="*/ 2507914 h 5592792"/>
                <a:gd name="connsiteX3" fmla="*/ 5130142 w 5608095"/>
                <a:gd name="connsiteY3" fmla="*/ 3690156 h 5592792"/>
                <a:gd name="connsiteX4" fmla="*/ 1135278 w 5608095"/>
                <a:gd name="connsiteY4" fmla="*/ 4061142 h 5592792"/>
                <a:gd name="connsiteX5" fmla="*/ 0 w 5608095"/>
                <a:gd name="connsiteY5" fmla="*/ 5592792 h 5592792"/>
                <a:gd name="connsiteX0" fmla="*/ 2067347 w 5631436"/>
                <a:gd name="connsiteY0" fmla="*/ 0 h 5592792"/>
                <a:gd name="connsiteX1" fmla="*/ 2673012 w 5631436"/>
                <a:gd name="connsiteY1" fmla="*/ 2016122 h 5592792"/>
                <a:gd name="connsiteX2" fmla="*/ 5262923 w 5631436"/>
                <a:gd name="connsiteY2" fmla="*/ 2507914 h 5592792"/>
                <a:gd name="connsiteX3" fmla="*/ 5130142 w 5631436"/>
                <a:gd name="connsiteY3" fmla="*/ 3690156 h 5592792"/>
                <a:gd name="connsiteX4" fmla="*/ 1135278 w 5631436"/>
                <a:gd name="connsiteY4" fmla="*/ 4061142 h 5592792"/>
                <a:gd name="connsiteX5" fmla="*/ 0 w 5631436"/>
                <a:gd name="connsiteY5" fmla="*/ 5592792 h 559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31436" h="5592792">
                  <a:moveTo>
                    <a:pt x="2067347" y="0"/>
                  </a:moveTo>
                  <a:cubicBezTo>
                    <a:pt x="2040331" y="856211"/>
                    <a:pt x="2140416" y="1598136"/>
                    <a:pt x="2673012" y="2016122"/>
                  </a:cubicBezTo>
                  <a:cubicBezTo>
                    <a:pt x="3205608" y="2434108"/>
                    <a:pt x="4791638" y="2286983"/>
                    <a:pt x="5262923" y="2507914"/>
                  </a:cubicBezTo>
                  <a:cubicBezTo>
                    <a:pt x="5734208" y="2728845"/>
                    <a:pt x="5818083" y="3431285"/>
                    <a:pt x="5130142" y="3690156"/>
                  </a:cubicBezTo>
                  <a:cubicBezTo>
                    <a:pt x="4442201" y="3949027"/>
                    <a:pt x="2094130" y="4005158"/>
                    <a:pt x="1135278" y="4061142"/>
                  </a:cubicBezTo>
                  <a:cubicBezTo>
                    <a:pt x="197013" y="4184880"/>
                    <a:pt x="106694" y="4032668"/>
                    <a:pt x="0" y="5592792"/>
                  </a:cubicBezTo>
                </a:path>
              </a:pathLst>
            </a:cu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2469598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>
            <a:extLst>
              <a:ext uri="{FF2B5EF4-FFF2-40B4-BE49-F238E27FC236}">
                <a16:creationId xmlns:a16="http://schemas.microsoft.com/office/drawing/2014/main" id="{A58C8BFF-F085-440A-B778-E85ED3045493}"/>
              </a:ext>
            </a:extLst>
          </p:cNvPr>
          <p:cNvGrpSpPr/>
          <p:nvPr/>
        </p:nvGrpSpPr>
        <p:grpSpPr>
          <a:xfrm>
            <a:off x="-84016" y="-26015"/>
            <a:ext cx="12448177" cy="6804504"/>
            <a:chOff x="-84016" y="-26015"/>
            <a:chExt cx="12448177" cy="6804504"/>
          </a:xfrm>
        </p:grpSpPr>
        <p:grpSp>
          <p:nvGrpSpPr>
            <p:cNvPr id="14" name="Skupina 13">
              <a:extLst>
                <a:ext uri="{FF2B5EF4-FFF2-40B4-BE49-F238E27FC236}">
                  <a16:creationId xmlns:a16="http://schemas.microsoft.com/office/drawing/2014/main" id="{AFC32B4B-D5DE-4B71-8A2C-94409D4835B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84016" y="711752"/>
              <a:ext cx="6534817" cy="5162776"/>
              <a:chOff x="0" y="847725"/>
              <a:chExt cx="6878760" cy="5434501"/>
            </a:xfrm>
          </p:grpSpPr>
          <p:grpSp>
            <p:nvGrpSpPr>
              <p:cNvPr id="9" name="Skupina 8">
                <a:extLst>
                  <a:ext uri="{FF2B5EF4-FFF2-40B4-BE49-F238E27FC236}">
                    <a16:creationId xmlns:a16="http://schemas.microsoft.com/office/drawing/2014/main" id="{C0F920F1-1078-4C22-9FFA-E8923467C775}"/>
                  </a:ext>
                </a:extLst>
              </p:cNvPr>
              <p:cNvGrpSpPr/>
              <p:nvPr/>
            </p:nvGrpSpPr>
            <p:grpSpPr>
              <a:xfrm>
                <a:off x="3449760" y="847725"/>
                <a:ext cx="3429000" cy="5162550"/>
                <a:chOff x="1048578" y="668821"/>
                <a:chExt cx="3429000" cy="5162550"/>
              </a:xfrm>
            </p:grpSpPr>
            <p:pic>
              <p:nvPicPr>
                <p:cNvPr id="4" name="Obrázek 3">
                  <a:extLst>
                    <a:ext uri="{FF2B5EF4-FFF2-40B4-BE49-F238E27FC236}">
                      <a16:creationId xmlns:a16="http://schemas.microsoft.com/office/drawing/2014/main" id="{4599916C-9F3A-45B9-8400-F9698B6C70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048578" y="668821"/>
                  <a:ext cx="3429000" cy="5162550"/>
                </a:xfrm>
                <a:prstGeom prst="rect">
                  <a:avLst/>
                </a:prstGeom>
              </p:spPr>
            </p:pic>
            <p:sp>
              <p:nvSpPr>
                <p:cNvPr id="5" name="Oblouk 4">
                  <a:extLst>
                    <a:ext uri="{FF2B5EF4-FFF2-40B4-BE49-F238E27FC236}">
                      <a16:creationId xmlns:a16="http://schemas.microsoft.com/office/drawing/2014/main" id="{101F3D9C-2BC0-4530-8C69-9BBFFEF83BC5}"/>
                    </a:ext>
                  </a:extLst>
                </p:cNvPr>
                <p:cNvSpPr/>
                <p:nvPr/>
              </p:nvSpPr>
              <p:spPr>
                <a:xfrm rot="19126312">
                  <a:off x="1648811" y="3833435"/>
                  <a:ext cx="466031" cy="756000"/>
                </a:xfrm>
                <a:prstGeom prst="arc">
                  <a:avLst>
                    <a:gd name="adj1" fmla="val 18414377"/>
                    <a:gd name="adj2" fmla="val 5495830"/>
                  </a:avLst>
                </a:prstGeom>
                <a:ln w="12700">
                  <a:solidFill>
                    <a:srgbClr val="CC00FF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" name="Oblouk 5">
                  <a:extLst>
                    <a:ext uri="{FF2B5EF4-FFF2-40B4-BE49-F238E27FC236}">
                      <a16:creationId xmlns:a16="http://schemas.microsoft.com/office/drawing/2014/main" id="{28AC9E58-406C-4162-9B6F-1BD419CDD41D}"/>
                    </a:ext>
                  </a:extLst>
                </p:cNvPr>
                <p:cNvSpPr/>
                <p:nvPr/>
              </p:nvSpPr>
              <p:spPr>
                <a:xfrm rot="7103863">
                  <a:off x="1705038" y="3402859"/>
                  <a:ext cx="456172" cy="184424"/>
                </a:xfrm>
                <a:prstGeom prst="arc">
                  <a:avLst>
                    <a:gd name="adj1" fmla="val 12911209"/>
                    <a:gd name="adj2" fmla="val 21125560"/>
                  </a:avLst>
                </a:prstGeom>
                <a:ln w="12700">
                  <a:solidFill>
                    <a:srgbClr val="CC00FF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" name="Oblouk 6">
                  <a:extLst>
                    <a:ext uri="{FF2B5EF4-FFF2-40B4-BE49-F238E27FC236}">
                      <a16:creationId xmlns:a16="http://schemas.microsoft.com/office/drawing/2014/main" id="{37B82275-F29C-4806-9BFC-0F3E9C0A48DA}"/>
                    </a:ext>
                  </a:extLst>
                </p:cNvPr>
                <p:cNvSpPr/>
                <p:nvPr/>
              </p:nvSpPr>
              <p:spPr>
                <a:xfrm rot="12275523">
                  <a:off x="1928390" y="2241192"/>
                  <a:ext cx="584963" cy="843069"/>
                </a:xfrm>
                <a:prstGeom prst="arc">
                  <a:avLst>
                    <a:gd name="adj1" fmla="val 15497956"/>
                    <a:gd name="adj2" fmla="val 4142016"/>
                  </a:avLst>
                </a:prstGeom>
                <a:ln w="12700">
                  <a:solidFill>
                    <a:srgbClr val="CC00FF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" name="Oblouk 7">
                  <a:extLst>
                    <a:ext uri="{FF2B5EF4-FFF2-40B4-BE49-F238E27FC236}">
                      <a16:creationId xmlns:a16="http://schemas.microsoft.com/office/drawing/2014/main" id="{16DC6B78-7CEE-44A5-AE27-AA0EBBEBB7F1}"/>
                    </a:ext>
                  </a:extLst>
                </p:cNvPr>
                <p:cNvSpPr/>
                <p:nvPr/>
              </p:nvSpPr>
              <p:spPr>
                <a:xfrm rot="5400000">
                  <a:off x="2429529" y="1990311"/>
                  <a:ext cx="296012" cy="147647"/>
                </a:xfrm>
                <a:prstGeom prst="arc">
                  <a:avLst>
                    <a:gd name="adj1" fmla="val 14403582"/>
                    <a:gd name="adj2" fmla="val 1805345"/>
                  </a:avLst>
                </a:prstGeom>
                <a:ln w="12700">
                  <a:solidFill>
                    <a:srgbClr val="CC00FF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pic>
            <p:nvPicPr>
              <p:cNvPr id="10" name="Obrázek 9">
                <a:extLst>
                  <a:ext uri="{FF2B5EF4-FFF2-40B4-BE49-F238E27FC236}">
                    <a16:creationId xmlns:a16="http://schemas.microsoft.com/office/drawing/2014/main" id="{731DC8A6-C4F5-4E79-80B1-B81BAAABC2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2586526"/>
                <a:ext cx="3238500" cy="3695700"/>
              </a:xfrm>
              <a:prstGeom prst="rect">
                <a:avLst/>
              </a:prstGeom>
            </p:spPr>
          </p:pic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01AB704C-E512-4388-9ABA-1B07A0256CD4}"/>
                  </a:ext>
                </a:extLst>
              </p:cNvPr>
              <p:cNvSpPr txBox="1"/>
              <p:nvPr/>
            </p:nvSpPr>
            <p:spPr>
              <a:xfrm>
                <a:off x="3187823" y="3152001"/>
                <a:ext cx="52387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0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+</a:t>
                </a:r>
              </a:p>
            </p:txBody>
          </p:sp>
        </p:grpSp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9F36CA58-9F83-40C8-8060-51BDEE8D3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20987" y="626253"/>
              <a:ext cx="6343174" cy="5248275"/>
            </a:xfrm>
            <a:prstGeom prst="rect">
              <a:avLst/>
            </a:prstGeom>
          </p:spPr>
        </p:pic>
        <p:pic>
          <p:nvPicPr>
            <p:cNvPr id="34" name="Obrázek 33">
              <a:extLst>
                <a:ext uri="{FF2B5EF4-FFF2-40B4-BE49-F238E27FC236}">
                  <a16:creationId xmlns:a16="http://schemas.microsoft.com/office/drawing/2014/main" id="{3A74B223-BE37-4E47-AC02-D00C4A2AA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58155" y="3136197"/>
              <a:ext cx="1838325" cy="533400"/>
            </a:xfrm>
            <a:prstGeom prst="rect">
              <a:avLst/>
            </a:prstGeom>
          </p:spPr>
        </p:pic>
        <p:sp>
          <p:nvSpPr>
            <p:cNvPr id="2" name="TextovéPole 1">
              <a:extLst>
                <a:ext uri="{FF2B5EF4-FFF2-40B4-BE49-F238E27FC236}">
                  <a16:creationId xmlns:a16="http://schemas.microsoft.com/office/drawing/2014/main" id="{C47D308A-553F-4A98-9EBB-C798F57FEAB9}"/>
                </a:ext>
              </a:extLst>
            </p:cNvPr>
            <p:cNvSpPr txBox="1"/>
            <p:nvPr/>
          </p:nvSpPr>
          <p:spPr>
            <a:xfrm>
              <a:off x="8972697" y="2900813"/>
              <a:ext cx="497681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+</a:t>
              </a:r>
            </a:p>
          </p:txBody>
        </p:sp>
        <p:sp>
          <p:nvSpPr>
            <p:cNvPr id="16" name="Volný tvar 17">
              <a:extLst>
                <a:ext uri="{FF2B5EF4-FFF2-40B4-BE49-F238E27FC236}">
                  <a16:creationId xmlns:a16="http://schemas.microsoft.com/office/drawing/2014/main" id="{AE93BF84-7B0C-42B3-8D3B-D0E7059557EC}"/>
                </a:ext>
              </a:extLst>
            </p:cNvPr>
            <p:cNvSpPr/>
            <p:nvPr/>
          </p:nvSpPr>
          <p:spPr>
            <a:xfrm>
              <a:off x="-26668" y="-26015"/>
              <a:ext cx="5318083" cy="5742999"/>
            </a:xfrm>
            <a:custGeom>
              <a:avLst/>
              <a:gdLst>
                <a:gd name="connsiteX0" fmla="*/ 2214531 w 5734399"/>
                <a:gd name="connsiteY0" fmla="*/ 0 h 4545983"/>
                <a:gd name="connsiteX1" fmla="*/ 2696670 w 5734399"/>
                <a:gd name="connsiteY1" fmla="*/ 2161309 h 4545983"/>
                <a:gd name="connsiteX2" fmla="*/ 5431557 w 5734399"/>
                <a:gd name="connsiteY2" fmla="*/ 2693324 h 4545983"/>
                <a:gd name="connsiteX3" fmla="*/ 5265302 w 5734399"/>
                <a:gd name="connsiteY3" fmla="*/ 3790604 h 4545983"/>
                <a:gd name="connsiteX4" fmla="*/ 1865397 w 5734399"/>
                <a:gd name="connsiteY4" fmla="*/ 4031673 h 4545983"/>
                <a:gd name="connsiteX5" fmla="*/ 161288 w 5734399"/>
                <a:gd name="connsiteY5" fmla="*/ 4505498 h 4545983"/>
                <a:gd name="connsiteX6" fmla="*/ 169600 w 5734399"/>
                <a:gd name="connsiteY6" fmla="*/ 4488873 h 4545983"/>
                <a:gd name="connsiteX0" fmla="*/ 2149784 w 5669652"/>
                <a:gd name="connsiteY0" fmla="*/ 0 h 5707211"/>
                <a:gd name="connsiteX1" fmla="*/ 2631923 w 5669652"/>
                <a:gd name="connsiteY1" fmla="*/ 2161309 h 5707211"/>
                <a:gd name="connsiteX2" fmla="*/ 5366810 w 5669652"/>
                <a:gd name="connsiteY2" fmla="*/ 2693324 h 5707211"/>
                <a:gd name="connsiteX3" fmla="*/ 5200555 w 5669652"/>
                <a:gd name="connsiteY3" fmla="*/ 3790604 h 5707211"/>
                <a:gd name="connsiteX4" fmla="*/ 1800650 w 5669652"/>
                <a:gd name="connsiteY4" fmla="*/ 4031673 h 5707211"/>
                <a:gd name="connsiteX5" fmla="*/ 96541 w 5669652"/>
                <a:gd name="connsiteY5" fmla="*/ 4505498 h 5707211"/>
                <a:gd name="connsiteX6" fmla="*/ 373003 w 5669652"/>
                <a:gd name="connsiteY6" fmla="*/ 5705868 h 5707211"/>
                <a:gd name="connsiteX0" fmla="*/ 2053244 w 5573112"/>
                <a:gd name="connsiteY0" fmla="*/ 0 h 4505498"/>
                <a:gd name="connsiteX1" fmla="*/ 2535383 w 5573112"/>
                <a:gd name="connsiteY1" fmla="*/ 2161309 h 4505498"/>
                <a:gd name="connsiteX2" fmla="*/ 5270270 w 5573112"/>
                <a:gd name="connsiteY2" fmla="*/ 2693324 h 4505498"/>
                <a:gd name="connsiteX3" fmla="*/ 5104015 w 5573112"/>
                <a:gd name="connsiteY3" fmla="*/ 3790604 h 4505498"/>
                <a:gd name="connsiteX4" fmla="*/ 1704110 w 5573112"/>
                <a:gd name="connsiteY4" fmla="*/ 4031673 h 4505498"/>
                <a:gd name="connsiteX5" fmla="*/ 1 w 5573112"/>
                <a:gd name="connsiteY5" fmla="*/ 4505498 h 4505498"/>
                <a:gd name="connsiteX0" fmla="*/ 2053243 w 5573111"/>
                <a:gd name="connsiteY0" fmla="*/ 0 h 5692810"/>
                <a:gd name="connsiteX1" fmla="*/ 2535382 w 5573111"/>
                <a:gd name="connsiteY1" fmla="*/ 2161309 h 5692810"/>
                <a:gd name="connsiteX2" fmla="*/ 5270269 w 5573111"/>
                <a:gd name="connsiteY2" fmla="*/ 2693324 h 5692810"/>
                <a:gd name="connsiteX3" fmla="*/ 5104014 w 5573111"/>
                <a:gd name="connsiteY3" fmla="*/ 3790604 h 5692810"/>
                <a:gd name="connsiteX4" fmla="*/ 1704109 w 5573111"/>
                <a:gd name="connsiteY4" fmla="*/ 4031673 h 5692810"/>
                <a:gd name="connsiteX5" fmla="*/ 0 w 5573111"/>
                <a:gd name="connsiteY5" fmla="*/ 5692810 h 5692810"/>
                <a:gd name="connsiteX0" fmla="*/ 2053243 w 5573111"/>
                <a:gd name="connsiteY0" fmla="*/ 0 h 5692810"/>
                <a:gd name="connsiteX1" fmla="*/ 2535382 w 5573111"/>
                <a:gd name="connsiteY1" fmla="*/ 2161309 h 5692810"/>
                <a:gd name="connsiteX2" fmla="*/ 5270269 w 5573111"/>
                <a:gd name="connsiteY2" fmla="*/ 2693324 h 5692810"/>
                <a:gd name="connsiteX3" fmla="*/ 5104014 w 5573111"/>
                <a:gd name="connsiteY3" fmla="*/ 3790604 h 5692810"/>
                <a:gd name="connsiteX4" fmla="*/ 1704109 w 5573111"/>
                <a:gd name="connsiteY4" fmla="*/ 4031673 h 5692810"/>
                <a:gd name="connsiteX5" fmla="*/ 0 w 5573111"/>
                <a:gd name="connsiteY5" fmla="*/ 5692810 h 5692810"/>
                <a:gd name="connsiteX0" fmla="*/ 2053243 w 5582367"/>
                <a:gd name="connsiteY0" fmla="*/ 0 h 5692810"/>
                <a:gd name="connsiteX1" fmla="*/ 2535382 w 5582367"/>
                <a:gd name="connsiteY1" fmla="*/ 2161309 h 5692810"/>
                <a:gd name="connsiteX2" fmla="*/ 5270269 w 5582367"/>
                <a:gd name="connsiteY2" fmla="*/ 2693324 h 5692810"/>
                <a:gd name="connsiteX3" fmla="*/ 5104014 w 5582367"/>
                <a:gd name="connsiteY3" fmla="*/ 3790604 h 5692810"/>
                <a:gd name="connsiteX4" fmla="*/ 1543218 w 5582367"/>
                <a:gd name="connsiteY4" fmla="*/ 4051462 h 5692810"/>
                <a:gd name="connsiteX5" fmla="*/ 0 w 5582367"/>
                <a:gd name="connsiteY5" fmla="*/ 5692810 h 5692810"/>
                <a:gd name="connsiteX0" fmla="*/ 2053243 w 5582367"/>
                <a:gd name="connsiteY0" fmla="*/ 0 h 5692810"/>
                <a:gd name="connsiteX1" fmla="*/ 2535382 w 5582367"/>
                <a:gd name="connsiteY1" fmla="*/ 2161309 h 5692810"/>
                <a:gd name="connsiteX2" fmla="*/ 5270269 w 5582367"/>
                <a:gd name="connsiteY2" fmla="*/ 2693324 h 5692810"/>
                <a:gd name="connsiteX3" fmla="*/ 5104014 w 5582367"/>
                <a:gd name="connsiteY3" fmla="*/ 3790604 h 5692810"/>
                <a:gd name="connsiteX4" fmla="*/ 1543218 w 5582367"/>
                <a:gd name="connsiteY4" fmla="*/ 4051462 h 5692810"/>
                <a:gd name="connsiteX5" fmla="*/ 0 w 5582367"/>
                <a:gd name="connsiteY5" fmla="*/ 5692810 h 5692810"/>
                <a:gd name="connsiteX0" fmla="*/ 2053243 w 5605083"/>
                <a:gd name="connsiteY0" fmla="*/ 0 h 5692810"/>
                <a:gd name="connsiteX1" fmla="*/ 2535382 w 5605083"/>
                <a:gd name="connsiteY1" fmla="*/ 2161309 h 5692810"/>
                <a:gd name="connsiteX2" fmla="*/ 5270269 w 5605083"/>
                <a:gd name="connsiteY2" fmla="*/ 2693324 h 5692810"/>
                <a:gd name="connsiteX3" fmla="*/ 5146918 w 5605083"/>
                <a:gd name="connsiteY3" fmla="*/ 3622401 h 5692810"/>
                <a:gd name="connsiteX4" fmla="*/ 1543218 w 5605083"/>
                <a:gd name="connsiteY4" fmla="*/ 4051462 h 5692810"/>
                <a:gd name="connsiteX5" fmla="*/ 0 w 5605083"/>
                <a:gd name="connsiteY5" fmla="*/ 5692810 h 5692810"/>
                <a:gd name="connsiteX0" fmla="*/ 2053243 w 5592730"/>
                <a:gd name="connsiteY0" fmla="*/ 0 h 5692810"/>
                <a:gd name="connsiteX1" fmla="*/ 2535382 w 5592730"/>
                <a:gd name="connsiteY1" fmla="*/ 2161309 h 5692810"/>
                <a:gd name="connsiteX2" fmla="*/ 5248818 w 5592730"/>
                <a:gd name="connsiteY2" fmla="*/ 2624064 h 5692810"/>
                <a:gd name="connsiteX3" fmla="*/ 5146918 w 5592730"/>
                <a:gd name="connsiteY3" fmla="*/ 3622401 h 5692810"/>
                <a:gd name="connsiteX4" fmla="*/ 1543218 w 5592730"/>
                <a:gd name="connsiteY4" fmla="*/ 4051462 h 5692810"/>
                <a:gd name="connsiteX5" fmla="*/ 0 w 5592730"/>
                <a:gd name="connsiteY5" fmla="*/ 5692810 h 5692810"/>
                <a:gd name="connsiteX0" fmla="*/ 2053243 w 5592730"/>
                <a:gd name="connsiteY0" fmla="*/ 0 h 5692810"/>
                <a:gd name="connsiteX1" fmla="*/ 2535382 w 5592730"/>
                <a:gd name="connsiteY1" fmla="*/ 2161309 h 5692810"/>
                <a:gd name="connsiteX2" fmla="*/ 5248818 w 5592730"/>
                <a:gd name="connsiteY2" fmla="*/ 2624064 h 5692810"/>
                <a:gd name="connsiteX3" fmla="*/ 5146918 w 5592730"/>
                <a:gd name="connsiteY3" fmla="*/ 3622401 h 5692810"/>
                <a:gd name="connsiteX4" fmla="*/ 1543218 w 5592730"/>
                <a:gd name="connsiteY4" fmla="*/ 4051462 h 5692810"/>
                <a:gd name="connsiteX5" fmla="*/ 0 w 5592730"/>
                <a:gd name="connsiteY5" fmla="*/ 5692810 h 5692810"/>
                <a:gd name="connsiteX0" fmla="*/ 1903079 w 5442566"/>
                <a:gd name="connsiteY0" fmla="*/ 0 h 5762070"/>
                <a:gd name="connsiteX1" fmla="*/ 2385218 w 5442566"/>
                <a:gd name="connsiteY1" fmla="*/ 2161309 h 5762070"/>
                <a:gd name="connsiteX2" fmla="*/ 5098654 w 5442566"/>
                <a:gd name="connsiteY2" fmla="*/ 2624064 h 5762070"/>
                <a:gd name="connsiteX3" fmla="*/ 4996754 w 5442566"/>
                <a:gd name="connsiteY3" fmla="*/ 3622401 h 5762070"/>
                <a:gd name="connsiteX4" fmla="*/ 1393054 w 5442566"/>
                <a:gd name="connsiteY4" fmla="*/ 4051462 h 5762070"/>
                <a:gd name="connsiteX5" fmla="*/ 0 w 5442566"/>
                <a:gd name="connsiteY5" fmla="*/ 5762070 h 5762070"/>
                <a:gd name="connsiteX0" fmla="*/ 1903079 w 5442566"/>
                <a:gd name="connsiteY0" fmla="*/ 0 h 5762070"/>
                <a:gd name="connsiteX1" fmla="*/ 2385218 w 5442566"/>
                <a:gd name="connsiteY1" fmla="*/ 2161309 h 5762070"/>
                <a:gd name="connsiteX2" fmla="*/ 5098654 w 5442566"/>
                <a:gd name="connsiteY2" fmla="*/ 2624064 h 5762070"/>
                <a:gd name="connsiteX3" fmla="*/ 4996754 w 5442566"/>
                <a:gd name="connsiteY3" fmla="*/ 3622401 h 5762070"/>
                <a:gd name="connsiteX4" fmla="*/ 1393054 w 5442566"/>
                <a:gd name="connsiteY4" fmla="*/ 4051462 h 5762070"/>
                <a:gd name="connsiteX5" fmla="*/ 0 w 5442566"/>
                <a:gd name="connsiteY5" fmla="*/ 5762070 h 5762070"/>
                <a:gd name="connsiteX0" fmla="*/ 1892353 w 5431840"/>
                <a:gd name="connsiteY0" fmla="*/ 0 h 5544396"/>
                <a:gd name="connsiteX1" fmla="*/ 2374492 w 5431840"/>
                <a:gd name="connsiteY1" fmla="*/ 2161309 h 5544396"/>
                <a:gd name="connsiteX2" fmla="*/ 5087928 w 5431840"/>
                <a:gd name="connsiteY2" fmla="*/ 2624064 h 5544396"/>
                <a:gd name="connsiteX3" fmla="*/ 4986028 w 5431840"/>
                <a:gd name="connsiteY3" fmla="*/ 3622401 h 5544396"/>
                <a:gd name="connsiteX4" fmla="*/ 1382328 w 5431840"/>
                <a:gd name="connsiteY4" fmla="*/ 4051462 h 5544396"/>
                <a:gd name="connsiteX5" fmla="*/ 0 w 5431840"/>
                <a:gd name="connsiteY5" fmla="*/ 5544396 h 5544396"/>
                <a:gd name="connsiteX0" fmla="*/ 1892353 w 5431840"/>
                <a:gd name="connsiteY0" fmla="*/ 0 h 5544396"/>
                <a:gd name="connsiteX1" fmla="*/ 2374492 w 5431840"/>
                <a:gd name="connsiteY1" fmla="*/ 2161309 h 5544396"/>
                <a:gd name="connsiteX2" fmla="*/ 5087928 w 5431840"/>
                <a:gd name="connsiteY2" fmla="*/ 2624064 h 5544396"/>
                <a:gd name="connsiteX3" fmla="*/ 4986028 w 5431840"/>
                <a:gd name="connsiteY3" fmla="*/ 3622401 h 5544396"/>
                <a:gd name="connsiteX4" fmla="*/ 1382328 w 5431840"/>
                <a:gd name="connsiteY4" fmla="*/ 4051462 h 5544396"/>
                <a:gd name="connsiteX5" fmla="*/ 0 w 5431840"/>
                <a:gd name="connsiteY5" fmla="*/ 5544396 h 5544396"/>
                <a:gd name="connsiteX0" fmla="*/ 1892353 w 5414976"/>
                <a:gd name="connsiteY0" fmla="*/ 0 h 5544396"/>
                <a:gd name="connsiteX1" fmla="*/ 2374492 w 5414976"/>
                <a:gd name="connsiteY1" fmla="*/ 2161309 h 5544396"/>
                <a:gd name="connsiteX2" fmla="*/ 5087928 w 5414976"/>
                <a:gd name="connsiteY2" fmla="*/ 2624064 h 5544396"/>
                <a:gd name="connsiteX3" fmla="*/ 4955148 w 5414976"/>
                <a:gd name="connsiteY3" fmla="*/ 3690156 h 5544396"/>
                <a:gd name="connsiteX4" fmla="*/ 1382328 w 5414976"/>
                <a:gd name="connsiteY4" fmla="*/ 4051462 h 5544396"/>
                <a:gd name="connsiteX5" fmla="*/ 0 w 5414976"/>
                <a:gd name="connsiteY5" fmla="*/ 5544396 h 5544396"/>
                <a:gd name="connsiteX0" fmla="*/ 1892353 w 5426203"/>
                <a:gd name="connsiteY0" fmla="*/ 0 h 5544396"/>
                <a:gd name="connsiteX1" fmla="*/ 2374492 w 5426203"/>
                <a:gd name="connsiteY1" fmla="*/ 2161309 h 5544396"/>
                <a:gd name="connsiteX2" fmla="*/ 5087928 w 5426203"/>
                <a:gd name="connsiteY2" fmla="*/ 2624064 h 5544396"/>
                <a:gd name="connsiteX3" fmla="*/ 4955148 w 5426203"/>
                <a:gd name="connsiteY3" fmla="*/ 3690156 h 5544396"/>
                <a:gd name="connsiteX4" fmla="*/ 1382328 w 5426203"/>
                <a:gd name="connsiteY4" fmla="*/ 4051462 h 5544396"/>
                <a:gd name="connsiteX5" fmla="*/ 0 w 5426203"/>
                <a:gd name="connsiteY5" fmla="*/ 5544396 h 5544396"/>
                <a:gd name="connsiteX0" fmla="*/ 1892353 w 5426203"/>
                <a:gd name="connsiteY0" fmla="*/ 0 h 5544396"/>
                <a:gd name="connsiteX1" fmla="*/ 2374492 w 5426203"/>
                <a:gd name="connsiteY1" fmla="*/ 2161309 h 5544396"/>
                <a:gd name="connsiteX2" fmla="*/ 5087928 w 5426203"/>
                <a:gd name="connsiteY2" fmla="*/ 2624064 h 5544396"/>
                <a:gd name="connsiteX3" fmla="*/ 4955148 w 5426203"/>
                <a:gd name="connsiteY3" fmla="*/ 3690156 h 5544396"/>
                <a:gd name="connsiteX4" fmla="*/ 1382328 w 5426203"/>
                <a:gd name="connsiteY4" fmla="*/ 4051462 h 5544396"/>
                <a:gd name="connsiteX5" fmla="*/ 0 w 5426203"/>
                <a:gd name="connsiteY5" fmla="*/ 5544396 h 5544396"/>
                <a:gd name="connsiteX0" fmla="*/ 1892353 w 5414976"/>
                <a:gd name="connsiteY0" fmla="*/ 0 h 5544396"/>
                <a:gd name="connsiteX1" fmla="*/ 2374492 w 5414976"/>
                <a:gd name="connsiteY1" fmla="*/ 2161309 h 5544396"/>
                <a:gd name="connsiteX2" fmla="*/ 5087928 w 5414976"/>
                <a:gd name="connsiteY2" fmla="*/ 2624064 h 5544396"/>
                <a:gd name="connsiteX3" fmla="*/ 4955148 w 5414976"/>
                <a:gd name="connsiteY3" fmla="*/ 3690156 h 5544396"/>
                <a:gd name="connsiteX4" fmla="*/ 1382328 w 5414976"/>
                <a:gd name="connsiteY4" fmla="*/ 4051462 h 5544396"/>
                <a:gd name="connsiteX5" fmla="*/ 0 w 5414976"/>
                <a:gd name="connsiteY5" fmla="*/ 5544396 h 5544396"/>
                <a:gd name="connsiteX0" fmla="*/ 1892353 w 5425574"/>
                <a:gd name="connsiteY0" fmla="*/ 0 h 5544396"/>
                <a:gd name="connsiteX1" fmla="*/ 2374492 w 5425574"/>
                <a:gd name="connsiteY1" fmla="*/ 2161309 h 5544396"/>
                <a:gd name="connsiteX2" fmla="*/ 5087928 w 5425574"/>
                <a:gd name="connsiteY2" fmla="*/ 2624064 h 5544396"/>
                <a:gd name="connsiteX3" fmla="*/ 4955148 w 5425574"/>
                <a:gd name="connsiteY3" fmla="*/ 3690156 h 5544396"/>
                <a:gd name="connsiteX4" fmla="*/ 1207334 w 5425574"/>
                <a:gd name="connsiteY4" fmla="*/ 3983708 h 5544396"/>
                <a:gd name="connsiteX5" fmla="*/ 0 w 5425574"/>
                <a:gd name="connsiteY5" fmla="*/ 5544396 h 5544396"/>
                <a:gd name="connsiteX0" fmla="*/ 1892353 w 5425574"/>
                <a:gd name="connsiteY0" fmla="*/ 0 h 5544396"/>
                <a:gd name="connsiteX1" fmla="*/ 2374492 w 5425574"/>
                <a:gd name="connsiteY1" fmla="*/ 2161309 h 5544396"/>
                <a:gd name="connsiteX2" fmla="*/ 5087928 w 5425574"/>
                <a:gd name="connsiteY2" fmla="*/ 2624064 h 5544396"/>
                <a:gd name="connsiteX3" fmla="*/ 4955148 w 5425574"/>
                <a:gd name="connsiteY3" fmla="*/ 3690156 h 5544396"/>
                <a:gd name="connsiteX4" fmla="*/ 1207334 w 5425574"/>
                <a:gd name="connsiteY4" fmla="*/ 3983708 h 5544396"/>
                <a:gd name="connsiteX5" fmla="*/ 0 w 5425574"/>
                <a:gd name="connsiteY5" fmla="*/ 5544396 h 5544396"/>
                <a:gd name="connsiteX0" fmla="*/ 1892353 w 5441452"/>
                <a:gd name="connsiteY0" fmla="*/ 0 h 5544396"/>
                <a:gd name="connsiteX1" fmla="*/ 2374492 w 5441452"/>
                <a:gd name="connsiteY1" fmla="*/ 2161309 h 5544396"/>
                <a:gd name="connsiteX2" fmla="*/ 5087928 w 5441452"/>
                <a:gd name="connsiteY2" fmla="*/ 2624064 h 5544396"/>
                <a:gd name="connsiteX3" fmla="*/ 4955148 w 5441452"/>
                <a:gd name="connsiteY3" fmla="*/ 3690156 h 5544396"/>
                <a:gd name="connsiteX4" fmla="*/ 949991 w 5441452"/>
                <a:gd name="connsiteY4" fmla="*/ 3944991 h 5544396"/>
                <a:gd name="connsiteX5" fmla="*/ 0 w 5441452"/>
                <a:gd name="connsiteY5" fmla="*/ 5544396 h 5544396"/>
                <a:gd name="connsiteX0" fmla="*/ 1892353 w 5440811"/>
                <a:gd name="connsiteY0" fmla="*/ 0 h 5544396"/>
                <a:gd name="connsiteX1" fmla="*/ 2374492 w 5440811"/>
                <a:gd name="connsiteY1" fmla="*/ 2161309 h 5544396"/>
                <a:gd name="connsiteX2" fmla="*/ 5087928 w 5440811"/>
                <a:gd name="connsiteY2" fmla="*/ 2624064 h 5544396"/>
                <a:gd name="connsiteX3" fmla="*/ 4955148 w 5440811"/>
                <a:gd name="connsiteY3" fmla="*/ 3690156 h 5544396"/>
                <a:gd name="connsiteX4" fmla="*/ 960284 w 5440811"/>
                <a:gd name="connsiteY4" fmla="*/ 4061142 h 5544396"/>
                <a:gd name="connsiteX5" fmla="*/ 0 w 5440811"/>
                <a:gd name="connsiteY5" fmla="*/ 5544396 h 5544396"/>
                <a:gd name="connsiteX0" fmla="*/ 1892353 w 5440811"/>
                <a:gd name="connsiteY0" fmla="*/ 0 h 5544396"/>
                <a:gd name="connsiteX1" fmla="*/ 2374492 w 5440811"/>
                <a:gd name="connsiteY1" fmla="*/ 2161309 h 5544396"/>
                <a:gd name="connsiteX2" fmla="*/ 5087928 w 5440811"/>
                <a:gd name="connsiteY2" fmla="*/ 2624064 h 5544396"/>
                <a:gd name="connsiteX3" fmla="*/ 4955148 w 5440811"/>
                <a:gd name="connsiteY3" fmla="*/ 3690156 h 5544396"/>
                <a:gd name="connsiteX4" fmla="*/ 960284 w 5440811"/>
                <a:gd name="connsiteY4" fmla="*/ 4061142 h 5544396"/>
                <a:gd name="connsiteX5" fmla="*/ 0 w 5440811"/>
                <a:gd name="connsiteY5" fmla="*/ 5544396 h 5544396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50791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08094"/>
                <a:gd name="connsiteY0" fmla="*/ 0 h 5592792"/>
                <a:gd name="connsiteX1" fmla="*/ 2673012 w 5608094"/>
                <a:gd name="connsiteY1" fmla="*/ 2016122 h 5592792"/>
                <a:gd name="connsiteX2" fmla="*/ 5262922 w 5608094"/>
                <a:gd name="connsiteY2" fmla="*/ 2507914 h 5592792"/>
                <a:gd name="connsiteX3" fmla="*/ 5130142 w 5608094"/>
                <a:gd name="connsiteY3" fmla="*/ 3690156 h 5592792"/>
                <a:gd name="connsiteX4" fmla="*/ 1135278 w 5608094"/>
                <a:gd name="connsiteY4" fmla="*/ 4061142 h 5592792"/>
                <a:gd name="connsiteX5" fmla="*/ 0 w 5608094"/>
                <a:gd name="connsiteY5" fmla="*/ 5592792 h 5592792"/>
                <a:gd name="connsiteX0" fmla="*/ 2067347 w 5608095"/>
                <a:gd name="connsiteY0" fmla="*/ 0 h 5592792"/>
                <a:gd name="connsiteX1" fmla="*/ 2673012 w 5608095"/>
                <a:gd name="connsiteY1" fmla="*/ 2016122 h 5592792"/>
                <a:gd name="connsiteX2" fmla="*/ 5262923 w 5608095"/>
                <a:gd name="connsiteY2" fmla="*/ 2507914 h 5592792"/>
                <a:gd name="connsiteX3" fmla="*/ 5130142 w 5608095"/>
                <a:gd name="connsiteY3" fmla="*/ 3690156 h 5592792"/>
                <a:gd name="connsiteX4" fmla="*/ 1135278 w 5608095"/>
                <a:gd name="connsiteY4" fmla="*/ 4061142 h 5592792"/>
                <a:gd name="connsiteX5" fmla="*/ 0 w 5608095"/>
                <a:gd name="connsiteY5" fmla="*/ 5592792 h 5592792"/>
                <a:gd name="connsiteX0" fmla="*/ 2067347 w 5631436"/>
                <a:gd name="connsiteY0" fmla="*/ 0 h 5592792"/>
                <a:gd name="connsiteX1" fmla="*/ 2673012 w 5631436"/>
                <a:gd name="connsiteY1" fmla="*/ 2016122 h 5592792"/>
                <a:gd name="connsiteX2" fmla="*/ 5262923 w 5631436"/>
                <a:gd name="connsiteY2" fmla="*/ 2507914 h 5592792"/>
                <a:gd name="connsiteX3" fmla="*/ 5130142 w 5631436"/>
                <a:gd name="connsiteY3" fmla="*/ 3690156 h 5592792"/>
                <a:gd name="connsiteX4" fmla="*/ 1135278 w 5631436"/>
                <a:gd name="connsiteY4" fmla="*/ 4061142 h 5592792"/>
                <a:gd name="connsiteX5" fmla="*/ 0 w 5631436"/>
                <a:gd name="connsiteY5" fmla="*/ 5592792 h 559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31436" h="5592792">
                  <a:moveTo>
                    <a:pt x="2067347" y="0"/>
                  </a:moveTo>
                  <a:cubicBezTo>
                    <a:pt x="2040331" y="856211"/>
                    <a:pt x="2140416" y="1598136"/>
                    <a:pt x="2673012" y="2016122"/>
                  </a:cubicBezTo>
                  <a:cubicBezTo>
                    <a:pt x="3205608" y="2434108"/>
                    <a:pt x="4791638" y="2286983"/>
                    <a:pt x="5262923" y="2507914"/>
                  </a:cubicBezTo>
                  <a:cubicBezTo>
                    <a:pt x="5734208" y="2728845"/>
                    <a:pt x="5818083" y="3431285"/>
                    <a:pt x="5130142" y="3690156"/>
                  </a:cubicBezTo>
                  <a:cubicBezTo>
                    <a:pt x="4442201" y="3949027"/>
                    <a:pt x="2094130" y="4005158"/>
                    <a:pt x="1135278" y="4061142"/>
                  </a:cubicBezTo>
                  <a:cubicBezTo>
                    <a:pt x="197013" y="4184880"/>
                    <a:pt x="106694" y="4032668"/>
                    <a:pt x="0" y="5592792"/>
                  </a:cubicBezTo>
                </a:path>
              </a:pathLst>
            </a:cu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9" name="Volný tvar 17">
              <a:extLst>
                <a:ext uri="{FF2B5EF4-FFF2-40B4-BE49-F238E27FC236}">
                  <a16:creationId xmlns:a16="http://schemas.microsoft.com/office/drawing/2014/main" id="{882E8EC3-F29B-45B4-8F7E-0454C7990CA5}"/>
                </a:ext>
              </a:extLst>
            </p:cNvPr>
            <p:cNvSpPr/>
            <p:nvPr/>
          </p:nvSpPr>
          <p:spPr>
            <a:xfrm>
              <a:off x="5920456" y="-2821"/>
              <a:ext cx="5367551" cy="6781310"/>
            </a:xfrm>
            <a:custGeom>
              <a:avLst/>
              <a:gdLst>
                <a:gd name="connsiteX0" fmla="*/ 2214531 w 5734399"/>
                <a:gd name="connsiteY0" fmla="*/ 0 h 4545983"/>
                <a:gd name="connsiteX1" fmla="*/ 2696670 w 5734399"/>
                <a:gd name="connsiteY1" fmla="*/ 2161309 h 4545983"/>
                <a:gd name="connsiteX2" fmla="*/ 5431557 w 5734399"/>
                <a:gd name="connsiteY2" fmla="*/ 2693324 h 4545983"/>
                <a:gd name="connsiteX3" fmla="*/ 5265302 w 5734399"/>
                <a:gd name="connsiteY3" fmla="*/ 3790604 h 4545983"/>
                <a:gd name="connsiteX4" fmla="*/ 1865397 w 5734399"/>
                <a:gd name="connsiteY4" fmla="*/ 4031673 h 4545983"/>
                <a:gd name="connsiteX5" fmla="*/ 161288 w 5734399"/>
                <a:gd name="connsiteY5" fmla="*/ 4505498 h 4545983"/>
                <a:gd name="connsiteX6" fmla="*/ 169600 w 5734399"/>
                <a:gd name="connsiteY6" fmla="*/ 4488873 h 4545983"/>
                <a:gd name="connsiteX0" fmla="*/ 2149784 w 5669652"/>
                <a:gd name="connsiteY0" fmla="*/ 0 h 5707211"/>
                <a:gd name="connsiteX1" fmla="*/ 2631923 w 5669652"/>
                <a:gd name="connsiteY1" fmla="*/ 2161309 h 5707211"/>
                <a:gd name="connsiteX2" fmla="*/ 5366810 w 5669652"/>
                <a:gd name="connsiteY2" fmla="*/ 2693324 h 5707211"/>
                <a:gd name="connsiteX3" fmla="*/ 5200555 w 5669652"/>
                <a:gd name="connsiteY3" fmla="*/ 3790604 h 5707211"/>
                <a:gd name="connsiteX4" fmla="*/ 1800650 w 5669652"/>
                <a:gd name="connsiteY4" fmla="*/ 4031673 h 5707211"/>
                <a:gd name="connsiteX5" fmla="*/ 96541 w 5669652"/>
                <a:gd name="connsiteY5" fmla="*/ 4505498 h 5707211"/>
                <a:gd name="connsiteX6" fmla="*/ 373003 w 5669652"/>
                <a:gd name="connsiteY6" fmla="*/ 5705868 h 5707211"/>
                <a:gd name="connsiteX0" fmla="*/ 2053244 w 5573112"/>
                <a:gd name="connsiteY0" fmla="*/ 0 h 4505498"/>
                <a:gd name="connsiteX1" fmla="*/ 2535383 w 5573112"/>
                <a:gd name="connsiteY1" fmla="*/ 2161309 h 4505498"/>
                <a:gd name="connsiteX2" fmla="*/ 5270270 w 5573112"/>
                <a:gd name="connsiteY2" fmla="*/ 2693324 h 4505498"/>
                <a:gd name="connsiteX3" fmla="*/ 5104015 w 5573112"/>
                <a:gd name="connsiteY3" fmla="*/ 3790604 h 4505498"/>
                <a:gd name="connsiteX4" fmla="*/ 1704110 w 5573112"/>
                <a:gd name="connsiteY4" fmla="*/ 4031673 h 4505498"/>
                <a:gd name="connsiteX5" fmla="*/ 1 w 5573112"/>
                <a:gd name="connsiteY5" fmla="*/ 4505498 h 4505498"/>
                <a:gd name="connsiteX0" fmla="*/ 2053243 w 5573111"/>
                <a:gd name="connsiteY0" fmla="*/ 0 h 5692810"/>
                <a:gd name="connsiteX1" fmla="*/ 2535382 w 5573111"/>
                <a:gd name="connsiteY1" fmla="*/ 2161309 h 5692810"/>
                <a:gd name="connsiteX2" fmla="*/ 5270269 w 5573111"/>
                <a:gd name="connsiteY2" fmla="*/ 2693324 h 5692810"/>
                <a:gd name="connsiteX3" fmla="*/ 5104014 w 5573111"/>
                <a:gd name="connsiteY3" fmla="*/ 3790604 h 5692810"/>
                <a:gd name="connsiteX4" fmla="*/ 1704109 w 5573111"/>
                <a:gd name="connsiteY4" fmla="*/ 4031673 h 5692810"/>
                <a:gd name="connsiteX5" fmla="*/ 0 w 5573111"/>
                <a:gd name="connsiteY5" fmla="*/ 5692810 h 5692810"/>
                <a:gd name="connsiteX0" fmla="*/ 2053243 w 5573111"/>
                <a:gd name="connsiteY0" fmla="*/ 0 h 5692810"/>
                <a:gd name="connsiteX1" fmla="*/ 2535382 w 5573111"/>
                <a:gd name="connsiteY1" fmla="*/ 2161309 h 5692810"/>
                <a:gd name="connsiteX2" fmla="*/ 5270269 w 5573111"/>
                <a:gd name="connsiteY2" fmla="*/ 2693324 h 5692810"/>
                <a:gd name="connsiteX3" fmla="*/ 5104014 w 5573111"/>
                <a:gd name="connsiteY3" fmla="*/ 3790604 h 5692810"/>
                <a:gd name="connsiteX4" fmla="*/ 1704109 w 5573111"/>
                <a:gd name="connsiteY4" fmla="*/ 4031673 h 5692810"/>
                <a:gd name="connsiteX5" fmla="*/ 0 w 5573111"/>
                <a:gd name="connsiteY5" fmla="*/ 5692810 h 5692810"/>
                <a:gd name="connsiteX0" fmla="*/ 2053243 w 5582367"/>
                <a:gd name="connsiteY0" fmla="*/ 0 h 5692810"/>
                <a:gd name="connsiteX1" fmla="*/ 2535382 w 5582367"/>
                <a:gd name="connsiteY1" fmla="*/ 2161309 h 5692810"/>
                <a:gd name="connsiteX2" fmla="*/ 5270269 w 5582367"/>
                <a:gd name="connsiteY2" fmla="*/ 2693324 h 5692810"/>
                <a:gd name="connsiteX3" fmla="*/ 5104014 w 5582367"/>
                <a:gd name="connsiteY3" fmla="*/ 3790604 h 5692810"/>
                <a:gd name="connsiteX4" fmla="*/ 1543218 w 5582367"/>
                <a:gd name="connsiteY4" fmla="*/ 4051462 h 5692810"/>
                <a:gd name="connsiteX5" fmla="*/ 0 w 5582367"/>
                <a:gd name="connsiteY5" fmla="*/ 5692810 h 5692810"/>
                <a:gd name="connsiteX0" fmla="*/ 2053243 w 5582367"/>
                <a:gd name="connsiteY0" fmla="*/ 0 h 5692810"/>
                <a:gd name="connsiteX1" fmla="*/ 2535382 w 5582367"/>
                <a:gd name="connsiteY1" fmla="*/ 2161309 h 5692810"/>
                <a:gd name="connsiteX2" fmla="*/ 5270269 w 5582367"/>
                <a:gd name="connsiteY2" fmla="*/ 2693324 h 5692810"/>
                <a:gd name="connsiteX3" fmla="*/ 5104014 w 5582367"/>
                <a:gd name="connsiteY3" fmla="*/ 3790604 h 5692810"/>
                <a:gd name="connsiteX4" fmla="*/ 1543218 w 5582367"/>
                <a:gd name="connsiteY4" fmla="*/ 4051462 h 5692810"/>
                <a:gd name="connsiteX5" fmla="*/ 0 w 5582367"/>
                <a:gd name="connsiteY5" fmla="*/ 5692810 h 5692810"/>
                <a:gd name="connsiteX0" fmla="*/ 2053243 w 5605083"/>
                <a:gd name="connsiteY0" fmla="*/ 0 h 5692810"/>
                <a:gd name="connsiteX1" fmla="*/ 2535382 w 5605083"/>
                <a:gd name="connsiteY1" fmla="*/ 2161309 h 5692810"/>
                <a:gd name="connsiteX2" fmla="*/ 5270269 w 5605083"/>
                <a:gd name="connsiteY2" fmla="*/ 2693324 h 5692810"/>
                <a:gd name="connsiteX3" fmla="*/ 5146918 w 5605083"/>
                <a:gd name="connsiteY3" fmla="*/ 3622401 h 5692810"/>
                <a:gd name="connsiteX4" fmla="*/ 1543218 w 5605083"/>
                <a:gd name="connsiteY4" fmla="*/ 4051462 h 5692810"/>
                <a:gd name="connsiteX5" fmla="*/ 0 w 5605083"/>
                <a:gd name="connsiteY5" fmla="*/ 5692810 h 5692810"/>
                <a:gd name="connsiteX0" fmla="*/ 2053243 w 5592730"/>
                <a:gd name="connsiteY0" fmla="*/ 0 h 5692810"/>
                <a:gd name="connsiteX1" fmla="*/ 2535382 w 5592730"/>
                <a:gd name="connsiteY1" fmla="*/ 2161309 h 5692810"/>
                <a:gd name="connsiteX2" fmla="*/ 5248818 w 5592730"/>
                <a:gd name="connsiteY2" fmla="*/ 2624064 h 5692810"/>
                <a:gd name="connsiteX3" fmla="*/ 5146918 w 5592730"/>
                <a:gd name="connsiteY3" fmla="*/ 3622401 h 5692810"/>
                <a:gd name="connsiteX4" fmla="*/ 1543218 w 5592730"/>
                <a:gd name="connsiteY4" fmla="*/ 4051462 h 5692810"/>
                <a:gd name="connsiteX5" fmla="*/ 0 w 5592730"/>
                <a:gd name="connsiteY5" fmla="*/ 5692810 h 5692810"/>
                <a:gd name="connsiteX0" fmla="*/ 2053243 w 5592730"/>
                <a:gd name="connsiteY0" fmla="*/ 0 h 5692810"/>
                <a:gd name="connsiteX1" fmla="*/ 2535382 w 5592730"/>
                <a:gd name="connsiteY1" fmla="*/ 2161309 h 5692810"/>
                <a:gd name="connsiteX2" fmla="*/ 5248818 w 5592730"/>
                <a:gd name="connsiteY2" fmla="*/ 2624064 h 5692810"/>
                <a:gd name="connsiteX3" fmla="*/ 5146918 w 5592730"/>
                <a:gd name="connsiteY3" fmla="*/ 3622401 h 5692810"/>
                <a:gd name="connsiteX4" fmla="*/ 1543218 w 5592730"/>
                <a:gd name="connsiteY4" fmla="*/ 4051462 h 5692810"/>
                <a:gd name="connsiteX5" fmla="*/ 0 w 5592730"/>
                <a:gd name="connsiteY5" fmla="*/ 5692810 h 5692810"/>
                <a:gd name="connsiteX0" fmla="*/ 1903079 w 5442566"/>
                <a:gd name="connsiteY0" fmla="*/ 0 h 5762070"/>
                <a:gd name="connsiteX1" fmla="*/ 2385218 w 5442566"/>
                <a:gd name="connsiteY1" fmla="*/ 2161309 h 5762070"/>
                <a:gd name="connsiteX2" fmla="*/ 5098654 w 5442566"/>
                <a:gd name="connsiteY2" fmla="*/ 2624064 h 5762070"/>
                <a:gd name="connsiteX3" fmla="*/ 4996754 w 5442566"/>
                <a:gd name="connsiteY3" fmla="*/ 3622401 h 5762070"/>
                <a:gd name="connsiteX4" fmla="*/ 1393054 w 5442566"/>
                <a:gd name="connsiteY4" fmla="*/ 4051462 h 5762070"/>
                <a:gd name="connsiteX5" fmla="*/ 0 w 5442566"/>
                <a:gd name="connsiteY5" fmla="*/ 5762070 h 5762070"/>
                <a:gd name="connsiteX0" fmla="*/ 1903079 w 5442566"/>
                <a:gd name="connsiteY0" fmla="*/ 0 h 5762070"/>
                <a:gd name="connsiteX1" fmla="*/ 2385218 w 5442566"/>
                <a:gd name="connsiteY1" fmla="*/ 2161309 h 5762070"/>
                <a:gd name="connsiteX2" fmla="*/ 5098654 w 5442566"/>
                <a:gd name="connsiteY2" fmla="*/ 2624064 h 5762070"/>
                <a:gd name="connsiteX3" fmla="*/ 4996754 w 5442566"/>
                <a:gd name="connsiteY3" fmla="*/ 3622401 h 5762070"/>
                <a:gd name="connsiteX4" fmla="*/ 1393054 w 5442566"/>
                <a:gd name="connsiteY4" fmla="*/ 4051462 h 5762070"/>
                <a:gd name="connsiteX5" fmla="*/ 0 w 5442566"/>
                <a:gd name="connsiteY5" fmla="*/ 5762070 h 5762070"/>
                <a:gd name="connsiteX0" fmla="*/ 1892353 w 5431840"/>
                <a:gd name="connsiteY0" fmla="*/ 0 h 5544396"/>
                <a:gd name="connsiteX1" fmla="*/ 2374492 w 5431840"/>
                <a:gd name="connsiteY1" fmla="*/ 2161309 h 5544396"/>
                <a:gd name="connsiteX2" fmla="*/ 5087928 w 5431840"/>
                <a:gd name="connsiteY2" fmla="*/ 2624064 h 5544396"/>
                <a:gd name="connsiteX3" fmla="*/ 4986028 w 5431840"/>
                <a:gd name="connsiteY3" fmla="*/ 3622401 h 5544396"/>
                <a:gd name="connsiteX4" fmla="*/ 1382328 w 5431840"/>
                <a:gd name="connsiteY4" fmla="*/ 4051462 h 5544396"/>
                <a:gd name="connsiteX5" fmla="*/ 0 w 5431840"/>
                <a:gd name="connsiteY5" fmla="*/ 5544396 h 5544396"/>
                <a:gd name="connsiteX0" fmla="*/ 1892353 w 5431840"/>
                <a:gd name="connsiteY0" fmla="*/ 0 h 5544396"/>
                <a:gd name="connsiteX1" fmla="*/ 2374492 w 5431840"/>
                <a:gd name="connsiteY1" fmla="*/ 2161309 h 5544396"/>
                <a:gd name="connsiteX2" fmla="*/ 5087928 w 5431840"/>
                <a:gd name="connsiteY2" fmla="*/ 2624064 h 5544396"/>
                <a:gd name="connsiteX3" fmla="*/ 4986028 w 5431840"/>
                <a:gd name="connsiteY3" fmla="*/ 3622401 h 5544396"/>
                <a:gd name="connsiteX4" fmla="*/ 1382328 w 5431840"/>
                <a:gd name="connsiteY4" fmla="*/ 4051462 h 5544396"/>
                <a:gd name="connsiteX5" fmla="*/ 0 w 5431840"/>
                <a:gd name="connsiteY5" fmla="*/ 5544396 h 5544396"/>
                <a:gd name="connsiteX0" fmla="*/ 1892353 w 5414976"/>
                <a:gd name="connsiteY0" fmla="*/ 0 h 5544396"/>
                <a:gd name="connsiteX1" fmla="*/ 2374492 w 5414976"/>
                <a:gd name="connsiteY1" fmla="*/ 2161309 h 5544396"/>
                <a:gd name="connsiteX2" fmla="*/ 5087928 w 5414976"/>
                <a:gd name="connsiteY2" fmla="*/ 2624064 h 5544396"/>
                <a:gd name="connsiteX3" fmla="*/ 4955148 w 5414976"/>
                <a:gd name="connsiteY3" fmla="*/ 3690156 h 5544396"/>
                <a:gd name="connsiteX4" fmla="*/ 1382328 w 5414976"/>
                <a:gd name="connsiteY4" fmla="*/ 4051462 h 5544396"/>
                <a:gd name="connsiteX5" fmla="*/ 0 w 5414976"/>
                <a:gd name="connsiteY5" fmla="*/ 5544396 h 5544396"/>
                <a:gd name="connsiteX0" fmla="*/ 1892353 w 5426203"/>
                <a:gd name="connsiteY0" fmla="*/ 0 h 5544396"/>
                <a:gd name="connsiteX1" fmla="*/ 2374492 w 5426203"/>
                <a:gd name="connsiteY1" fmla="*/ 2161309 h 5544396"/>
                <a:gd name="connsiteX2" fmla="*/ 5087928 w 5426203"/>
                <a:gd name="connsiteY2" fmla="*/ 2624064 h 5544396"/>
                <a:gd name="connsiteX3" fmla="*/ 4955148 w 5426203"/>
                <a:gd name="connsiteY3" fmla="*/ 3690156 h 5544396"/>
                <a:gd name="connsiteX4" fmla="*/ 1382328 w 5426203"/>
                <a:gd name="connsiteY4" fmla="*/ 4051462 h 5544396"/>
                <a:gd name="connsiteX5" fmla="*/ 0 w 5426203"/>
                <a:gd name="connsiteY5" fmla="*/ 5544396 h 5544396"/>
                <a:gd name="connsiteX0" fmla="*/ 1892353 w 5426203"/>
                <a:gd name="connsiteY0" fmla="*/ 0 h 5544396"/>
                <a:gd name="connsiteX1" fmla="*/ 2374492 w 5426203"/>
                <a:gd name="connsiteY1" fmla="*/ 2161309 h 5544396"/>
                <a:gd name="connsiteX2" fmla="*/ 5087928 w 5426203"/>
                <a:gd name="connsiteY2" fmla="*/ 2624064 h 5544396"/>
                <a:gd name="connsiteX3" fmla="*/ 4955148 w 5426203"/>
                <a:gd name="connsiteY3" fmla="*/ 3690156 h 5544396"/>
                <a:gd name="connsiteX4" fmla="*/ 1382328 w 5426203"/>
                <a:gd name="connsiteY4" fmla="*/ 4051462 h 5544396"/>
                <a:gd name="connsiteX5" fmla="*/ 0 w 5426203"/>
                <a:gd name="connsiteY5" fmla="*/ 5544396 h 5544396"/>
                <a:gd name="connsiteX0" fmla="*/ 1892353 w 5414976"/>
                <a:gd name="connsiteY0" fmla="*/ 0 h 5544396"/>
                <a:gd name="connsiteX1" fmla="*/ 2374492 w 5414976"/>
                <a:gd name="connsiteY1" fmla="*/ 2161309 h 5544396"/>
                <a:gd name="connsiteX2" fmla="*/ 5087928 w 5414976"/>
                <a:gd name="connsiteY2" fmla="*/ 2624064 h 5544396"/>
                <a:gd name="connsiteX3" fmla="*/ 4955148 w 5414976"/>
                <a:gd name="connsiteY3" fmla="*/ 3690156 h 5544396"/>
                <a:gd name="connsiteX4" fmla="*/ 1382328 w 5414976"/>
                <a:gd name="connsiteY4" fmla="*/ 4051462 h 5544396"/>
                <a:gd name="connsiteX5" fmla="*/ 0 w 5414976"/>
                <a:gd name="connsiteY5" fmla="*/ 5544396 h 5544396"/>
                <a:gd name="connsiteX0" fmla="*/ 1892353 w 5425574"/>
                <a:gd name="connsiteY0" fmla="*/ 0 h 5544396"/>
                <a:gd name="connsiteX1" fmla="*/ 2374492 w 5425574"/>
                <a:gd name="connsiteY1" fmla="*/ 2161309 h 5544396"/>
                <a:gd name="connsiteX2" fmla="*/ 5087928 w 5425574"/>
                <a:gd name="connsiteY2" fmla="*/ 2624064 h 5544396"/>
                <a:gd name="connsiteX3" fmla="*/ 4955148 w 5425574"/>
                <a:gd name="connsiteY3" fmla="*/ 3690156 h 5544396"/>
                <a:gd name="connsiteX4" fmla="*/ 1207334 w 5425574"/>
                <a:gd name="connsiteY4" fmla="*/ 3983708 h 5544396"/>
                <a:gd name="connsiteX5" fmla="*/ 0 w 5425574"/>
                <a:gd name="connsiteY5" fmla="*/ 5544396 h 5544396"/>
                <a:gd name="connsiteX0" fmla="*/ 1892353 w 5425574"/>
                <a:gd name="connsiteY0" fmla="*/ 0 h 5544396"/>
                <a:gd name="connsiteX1" fmla="*/ 2374492 w 5425574"/>
                <a:gd name="connsiteY1" fmla="*/ 2161309 h 5544396"/>
                <a:gd name="connsiteX2" fmla="*/ 5087928 w 5425574"/>
                <a:gd name="connsiteY2" fmla="*/ 2624064 h 5544396"/>
                <a:gd name="connsiteX3" fmla="*/ 4955148 w 5425574"/>
                <a:gd name="connsiteY3" fmla="*/ 3690156 h 5544396"/>
                <a:gd name="connsiteX4" fmla="*/ 1207334 w 5425574"/>
                <a:gd name="connsiteY4" fmla="*/ 3983708 h 5544396"/>
                <a:gd name="connsiteX5" fmla="*/ 0 w 5425574"/>
                <a:gd name="connsiteY5" fmla="*/ 5544396 h 5544396"/>
                <a:gd name="connsiteX0" fmla="*/ 1892353 w 5441452"/>
                <a:gd name="connsiteY0" fmla="*/ 0 h 5544396"/>
                <a:gd name="connsiteX1" fmla="*/ 2374492 w 5441452"/>
                <a:gd name="connsiteY1" fmla="*/ 2161309 h 5544396"/>
                <a:gd name="connsiteX2" fmla="*/ 5087928 w 5441452"/>
                <a:gd name="connsiteY2" fmla="*/ 2624064 h 5544396"/>
                <a:gd name="connsiteX3" fmla="*/ 4955148 w 5441452"/>
                <a:gd name="connsiteY3" fmla="*/ 3690156 h 5544396"/>
                <a:gd name="connsiteX4" fmla="*/ 949991 w 5441452"/>
                <a:gd name="connsiteY4" fmla="*/ 3944991 h 5544396"/>
                <a:gd name="connsiteX5" fmla="*/ 0 w 5441452"/>
                <a:gd name="connsiteY5" fmla="*/ 5544396 h 5544396"/>
                <a:gd name="connsiteX0" fmla="*/ 1892353 w 5440811"/>
                <a:gd name="connsiteY0" fmla="*/ 0 h 5544396"/>
                <a:gd name="connsiteX1" fmla="*/ 2374492 w 5440811"/>
                <a:gd name="connsiteY1" fmla="*/ 2161309 h 5544396"/>
                <a:gd name="connsiteX2" fmla="*/ 5087928 w 5440811"/>
                <a:gd name="connsiteY2" fmla="*/ 2624064 h 5544396"/>
                <a:gd name="connsiteX3" fmla="*/ 4955148 w 5440811"/>
                <a:gd name="connsiteY3" fmla="*/ 3690156 h 5544396"/>
                <a:gd name="connsiteX4" fmla="*/ 960284 w 5440811"/>
                <a:gd name="connsiteY4" fmla="*/ 4061142 h 5544396"/>
                <a:gd name="connsiteX5" fmla="*/ 0 w 5440811"/>
                <a:gd name="connsiteY5" fmla="*/ 5544396 h 5544396"/>
                <a:gd name="connsiteX0" fmla="*/ 1892353 w 5440811"/>
                <a:gd name="connsiteY0" fmla="*/ 0 h 5544396"/>
                <a:gd name="connsiteX1" fmla="*/ 2374492 w 5440811"/>
                <a:gd name="connsiteY1" fmla="*/ 2161309 h 5544396"/>
                <a:gd name="connsiteX2" fmla="*/ 5087928 w 5440811"/>
                <a:gd name="connsiteY2" fmla="*/ 2624064 h 5544396"/>
                <a:gd name="connsiteX3" fmla="*/ 4955148 w 5440811"/>
                <a:gd name="connsiteY3" fmla="*/ 3690156 h 5544396"/>
                <a:gd name="connsiteX4" fmla="*/ 960284 w 5440811"/>
                <a:gd name="connsiteY4" fmla="*/ 4061142 h 5544396"/>
                <a:gd name="connsiteX5" fmla="*/ 0 w 5440811"/>
                <a:gd name="connsiteY5" fmla="*/ 5544396 h 5544396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50791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08094"/>
                <a:gd name="connsiteY0" fmla="*/ 0 h 5592792"/>
                <a:gd name="connsiteX1" fmla="*/ 2673012 w 5608094"/>
                <a:gd name="connsiteY1" fmla="*/ 2016122 h 5592792"/>
                <a:gd name="connsiteX2" fmla="*/ 5262922 w 5608094"/>
                <a:gd name="connsiteY2" fmla="*/ 2507914 h 5592792"/>
                <a:gd name="connsiteX3" fmla="*/ 5130142 w 5608094"/>
                <a:gd name="connsiteY3" fmla="*/ 3690156 h 5592792"/>
                <a:gd name="connsiteX4" fmla="*/ 1135278 w 5608094"/>
                <a:gd name="connsiteY4" fmla="*/ 4061142 h 5592792"/>
                <a:gd name="connsiteX5" fmla="*/ 0 w 5608094"/>
                <a:gd name="connsiteY5" fmla="*/ 5592792 h 5592792"/>
                <a:gd name="connsiteX0" fmla="*/ 2067347 w 5608095"/>
                <a:gd name="connsiteY0" fmla="*/ 0 h 5592792"/>
                <a:gd name="connsiteX1" fmla="*/ 2673012 w 5608095"/>
                <a:gd name="connsiteY1" fmla="*/ 2016122 h 5592792"/>
                <a:gd name="connsiteX2" fmla="*/ 5262923 w 5608095"/>
                <a:gd name="connsiteY2" fmla="*/ 2507914 h 5592792"/>
                <a:gd name="connsiteX3" fmla="*/ 5130142 w 5608095"/>
                <a:gd name="connsiteY3" fmla="*/ 3690156 h 5592792"/>
                <a:gd name="connsiteX4" fmla="*/ 1135278 w 5608095"/>
                <a:gd name="connsiteY4" fmla="*/ 4061142 h 5592792"/>
                <a:gd name="connsiteX5" fmla="*/ 0 w 5608095"/>
                <a:gd name="connsiteY5" fmla="*/ 5592792 h 5592792"/>
                <a:gd name="connsiteX0" fmla="*/ 2067347 w 5631436"/>
                <a:gd name="connsiteY0" fmla="*/ 0 h 5592792"/>
                <a:gd name="connsiteX1" fmla="*/ 2673012 w 5631436"/>
                <a:gd name="connsiteY1" fmla="*/ 2016122 h 5592792"/>
                <a:gd name="connsiteX2" fmla="*/ 5262923 w 5631436"/>
                <a:gd name="connsiteY2" fmla="*/ 2507914 h 5592792"/>
                <a:gd name="connsiteX3" fmla="*/ 5130142 w 5631436"/>
                <a:gd name="connsiteY3" fmla="*/ 3690156 h 5592792"/>
                <a:gd name="connsiteX4" fmla="*/ 1135278 w 5631436"/>
                <a:gd name="connsiteY4" fmla="*/ 4061142 h 5592792"/>
                <a:gd name="connsiteX5" fmla="*/ 0 w 5631436"/>
                <a:gd name="connsiteY5" fmla="*/ 5592792 h 5592792"/>
                <a:gd name="connsiteX0" fmla="*/ 2077872 w 5641961"/>
                <a:gd name="connsiteY0" fmla="*/ 0 h 5583112"/>
                <a:gd name="connsiteX1" fmla="*/ 2683537 w 5641961"/>
                <a:gd name="connsiteY1" fmla="*/ 2016122 h 5583112"/>
                <a:gd name="connsiteX2" fmla="*/ 5273448 w 5641961"/>
                <a:gd name="connsiteY2" fmla="*/ 2507914 h 5583112"/>
                <a:gd name="connsiteX3" fmla="*/ 5140667 w 5641961"/>
                <a:gd name="connsiteY3" fmla="*/ 3690156 h 5583112"/>
                <a:gd name="connsiteX4" fmla="*/ 1145803 w 5641961"/>
                <a:gd name="connsiteY4" fmla="*/ 4061142 h 5583112"/>
                <a:gd name="connsiteX5" fmla="*/ 0 w 5641961"/>
                <a:gd name="connsiteY5" fmla="*/ 5583112 h 5583112"/>
                <a:gd name="connsiteX0" fmla="*/ 2155965 w 5720054"/>
                <a:gd name="connsiteY0" fmla="*/ 0 h 5700011"/>
                <a:gd name="connsiteX1" fmla="*/ 2761630 w 5720054"/>
                <a:gd name="connsiteY1" fmla="*/ 2016122 h 5700011"/>
                <a:gd name="connsiteX2" fmla="*/ 5351541 w 5720054"/>
                <a:gd name="connsiteY2" fmla="*/ 2507914 h 5700011"/>
                <a:gd name="connsiteX3" fmla="*/ 5218760 w 5720054"/>
                <a:gd name="connsiteY3" fmla="*/ 3690156 h 5700011"/>
                <a:gd name="connsiteX4" fmla="*/ 1223896 w 5720054"/>
                <a:gd name="connsiteY4" fmla="*/ 4061142 h 5700011"/>
                <a:gd name="connsiteX5" fmla="*/ 78093 w 5720054"/>
                <a:gd name="connsiteY5" fmla="*/ 5583112 h 5700011"/>
                <a:gd name="connsiteX6" fmla="*/ 102842 w 5720054"/>
                <a:gd name="connsiteY6" fmla="*/ 5597311 h 5700011"/>
                <a:gd name="connsiteX0" fmla="*/ 2200876 w 5764965"/>
                <a:gd name="connsiteY0" fmla="*/ 0 h 6468437"/>
                <a:gd name="connsiteX1" fmla="*/ 2806541 w 5764965"/>
                <a:gd name="connsiteY1" fmla="*/ 2016122 h 6468437"/>
                <a:gd name="connsiteX2" fmla="*/ 5396452 w 5764965"/>
                <a:gd name="connsiteY2" fmla="*/ 2507914 h 6468437"/>
                <a:gd name="connsiteX3" fmla="*/ 5263671 w 5764965"/>
                <a:gd name="connsiteY3" fmla="*/ 3690156 h 6468437"/>
                <a:gd name="connsiteX4" fmla="*/ 1268807 w 5764965"/>
                <a:gd name="connsiteY4" fmla="*/ 4061142 h 6468437"/>
                <a:gd name="connsiteX5" fmla="*/ 123004 w 5764965"/>
                <a:gd name="connsiteY5" fmla="*/ 5583112 h 6468437"/>
                <a:gd name="connsiteX6" fmla="*/ 21457 w 5764965"/>
                <a:gd name="connsiteY6" fmla="*/ 6468437 h 6468437"/>
                <a:gd name="connsiteX0" fmla="*/ 2200876 w 5764965"/>
                <a:gd name="connsiteY0" fmla="*/ 0 h 6468437"/>
                <a:gd name="connsiteX1" fmla="*/ 2806541 w 5764965"/>
                <a:gd name="connsiteY1" fmla="*/ 2016122 h 6468437"/>
                <a:gd name="connsiteX2" fmla="*/ 5396452 w 5764965"/>
                <a:gd name="connsiteY2" fmla="*/ 2507914 h 6468437"/>
                <a:gd name="connsiteX3" fmla="*/ 5263671 w 5764965"/>
                <a:gd name="connsiteY3" fmla="*/ 3690156 h 6468437"/>
                <a:gd name="connsiteX4" fmla="*/ 1268807 w 5764965"/>
                <a:gd name="connsiteY4" fmla="*/ 4061142 h 6468437"/>
                <a:gd name="connsiteX5" fmla="*/ 123004 w 5764965"/>
                <a:gd name="connsiteY5" fmla="*/ 5583112 h 6468437"/>
                <a:gd name="connsiteX6" fmla="*/ 21457 w 5764965"/>
                <a:gd name="connsiteY6" fmla="*/ 6468437 h 6468437"/>
                <a:gd name="connsiteX0" fmla="*/ 2179747 w 5743836"/>
                <a:gd name="connsiteY0" fmla="*/ 0 h 6468437"/>
                <a:gd name="connsiteX1" fmla="*/ 2785412 w 5743836"/>
                <a:gd name="connsiteY1" fmla="*/ 2016122 h 6468437"/>
                <a:gd name="connsiteX2" fmla="*/ 5375323 w 5743836"/>
                <a:gd name="connsiteY2" fmla="*/ 2507914 h 6468437"/>
                <a:gd name="connsiteX3" fmla="*/ 5242542 w 5743836"/>
                <a:gd name="connsiteY3" fmla="*/ 3690156 h 6468437"/>
                <a:gd name="connsiteX4" fmla="*/ 1247678 w 5743836"/>
                <a:gd name="connsiteY4" fmla="*/ 4061142 h 6468437"/>
                <a:gd name="connsiteX5" fmla="*/ 101875 w 5743836"/>
                <a:gd name="connsiteY5" fmla="*/ 5583112 h 6468437"/>
                <a:gd name="connsiteX6" fmla="*/ 328 w 5743836"/>
                <a:gd name="connsiteY6" fmla="*/ 6468437 h 6468437"/>
                <a:gd name="connsiteX0" fmla="*/ 2119729 w 5683818"/>
                <a:gd name="connsiteY0" fmla="*/ 0 h 6603946"/>
                <a:gd name="connsiteX1" fmla="*/ 2725394 w 5683818"/>
                <a:gd name="connsiteY1" fmla="*/ 2016122 h 6603946"/>
                <a:gd name="connsiteX2" fmla="*/ 5315305 w 5683818"/>
                <a:gd name="connsiteY2" fmla="*/ 2507914 h 6603946"/>
                <a:gd name="connsiteX3" fmla="*/ 5182524 w 5683818"/>
                <a:gd name="connsiteY3" fmla="*/ 3690156 h 6603946"/>
                <a:gd name="connsiteX4" fmla="*/ 1187660 w 5683818"/>
                <a:gd name="connsiteY4" fmla="*/ 4061142 h 6603946"/>
                <a:gd name="connsiteX5" fmla="*/ 41857 w 5683818"/>
                <a:gd name="connsiteY5" fmla="*/ 5583112 h 6603946"/>
                <a:gd name="connsiteX6" fmla="*/ 3459 w 5683818"/>
                <a:gd name="connsiteY6" fmla="*/ 6603946 h 660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3818" h="6603946">
                  <a:moveTo>
                    <a:pt x="2119729" y="0"/>
                  </a:moveTo>
                  <a:cubicBezTo>
                    <a:pt x="2092713" y="856211"/>
                    <a:pt x="2192798" y="1598136"/>
                    <a:pt x="2725394" y="2016122"/>
                  </a:cubicBezTo>
                  <a:cubicBezTo>
                    <a:pt x="3257990" y="2434108"/>
                    <a:pt x="4844020" y="2286983"/>
                    <a:pt x="5315305" y="2507914"/>
                  </a:cubicBezTo>
                  <a:cubicBezTo>
                    <a:pt x="5786590" y="2728845"/>
                    <a:pt x="5870465" y="3431285"/>
                    <a:pt x="5182524" y="3690156"/>
                  </a:cubicBezTo>
                  <a:cubicBezTo>
                    <a:pt x="4494583" y="3949027"/>
                    <a:pt x="2146512" y="4005158"/>
                    <a:pt x="1187660" y="4061142"/>
                  </a:cubicBezTo>
                  <a:cubicBezTo>
                    <a:pt x="249395" y="4184880"/>
                    <a:pt x="148551" y="4022988"/>
                    <a:pt x="41857" y="5583112"/>
                  </a:cubicBezTo>
                  <a:cubicBezTo>
                    <a:pt x="-8163" y="5994007"/>
                    <a:pt x="-1697" y="6600988"/>
                    <a:pt x="3459" y="6603946"/>
                  </a:cubicBezTo>
                </a:path>
              </a:pathLst>
            </a:cu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817983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51A41832-170A-4D39-8ED4-1AEBA433B938}"/>
              </a:ext>
            </a:extLst>
          </p:cNvPr>
          <p:cNvGrpSpPr/>
          <p:nvPr/>
        </p:nvGrpSpPr>
        <p:grpSpPr>
          <a:xfrm>
            <a:off x="-84016" y="-26015"/>
            <a:ext cx="12448177" cy="6804504"/>
            <a:chOff x="-84016" y="-26015"/>
            <a:chExt cx="12448177" cy="6804504"/>
          </a:xfrm>
        </p:grpSpPr>
        <p:grpSp>
          <p:nvGrpSpPr>
            <p:cNvPr id="14" name="Skupina 13">
              <a:extLst>
                <a:ext uri="{FF2B5EF4-FFF2-40B4-BE49-F238E27FC236}">
                  <a16:creationId xmlns:a16="http://schemas.microsoft.com/office/drawing/2014/main" id="{AFC32B4B-D5DE-4B71-8A2C-94409D4835B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84016" y="711752"/>
              <a:ext cx="6534817" cy="5162776"/>
              <a:chOff x="0" y="847725"/>
              <a:chExt cx="6878760" cy="5434501"/>
            </a:xfrm>
          </p:grpSpPr>
          <p:grpSp>
            <p:nvGrpSpPr>
              <p:cNvPr id="9" name="Skupina 8">
                <a:extLst>
                  <a:ext uri="{FF2B5EF4-FFF2-40B4-BE49-F238E27FC236}">
                    <a16:creationId xmlns:a16="http://schemas.microsoft.com/office/drawing/2014/main" id="{C0F920F1-1078-4C22-9FFA-E8923467C775}"/>
                  </a:ext>
                </a:extLst>
              </p:cNvPr>
              <p:cNvGrpSpPr/>
              <p:nvPr/>
            </p:nvGrpSpPr>
            <p:grpSpPr>
              <a:xfrm>
                <a:off x="3449760" y="847725"/>
                <a:ext cx="3429000" cy="5162550"/>
                <a:chOff x="1048578" y="668821"/>
                <a:chExt cx="3429000" cy="5162550"/>
              </a:xfrm>
            </p:grpSpPr>
            <p:pic>
              <p:nvPicPr>
                <p:cNvPr id="4" name="Obrázek 3">
                  <a:extLst>
                    <a:ext uri="{FF2B5EF4-FFF2-40B4-BE49-F238E27FC236}">
                      <a16:creationId xmlns:a16="http://schemas.microsoft.com/office/drawing/2014/main" id="{4599916C-9F3A-45B9-8400-F9698B6C70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048578" y="668821"/>
                  <a:ext cx="3429000" cy="5162550"/>
                </a:xfrm>
                <a:prstGeom prst="rect">
                  <a:avLst/>
                </a:prstGeom>
              </p:spPr>
            </p:pic>
            <p:sp>
              <p:nvSpPr>
                <p:cNvPr id="5" name="Oblouk 4">
                  <a:extLst>
                    <a:ext uri="{FF2B5EF4-FFF2-40B4-BE49-F238E27FC236}">
                      <a16:creationId xmlns:a16="http://schemas.microsoft.com/office/drawing/2014/main" id="{101F3D9C-2BC0-4530-8C69-9BBFFEF83BC5}"/>
                    </a:ext>
                  </a:extLst>
                </p:cNvPr>
                <p:cNvSpPr/>
                <p:nvPr/>
              </p:nvSpPr>
              <p:spPr>
                <a:xfrm rot="19126312">
                  <a:off x="1648811" y="3833435"/>
                  <a:ext cx="466031" cy="756000"/>
                </a:xfrm>
                <a:prstGeom prst="arc">
                  <a:avLst>
                    <a:gd name="adj1" fmla="val 18414377"/>
                    <a:gd name="adj2" fmla="val 5495830"/>
                  </a:avLst>
                </a:prstGeom>
                <a:ln w="12700">
                  <a:solidFill>
                    <a:srgbClr val="CC00FF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" name="Oblouk 5">
                  <a:extLst>
                    <a:ext uri="{FF2B5EF4-FFF2-40B4-BE49-F238E27FC236}">
                      <a16:creationId xmlns:a16="http://schemas.microsoft.com/office/drawing/2014/main" id="{28AC9E58-406C-4162-9B6F-1BD419CDD41D}"/>
                    </a:ext>
                  </a:extLst>
                </p:cNvPr>
                <p:cNvSpPr/>
                <p:nvPr/>
              </p:nvSpPr>
              <p:spPr>
                <a:xfrm rot="7103863">
                  <a:off x="1705038" y="3402859"/>
                  <a:ext cx="456172" cy="184424"/>
                </a:xfrm>
                <a:prstGeom prst="arc">
                  <a:avLst>
                    <a:gd name="adj1" fmla="val 12911209"/>
                    <a:gd name="adj2" fmla="val 21125560"/>
                  </a:avLst>
                </a:prstGeom>
                <a:ln w="12700">
                  <a:solidFill>
                    <a:srgbClr val="CC00FF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" name="Oblouk 6">
                  <a:extLst>
                    <a:ext uri="{FF2B5EF4-FFF2-40B4-BE49-F238E27FC236}">
                      <a16:creationId xmlns:a16="http://schemas.microsoft.com/office/drawing/2014/main" id="{37B82275-F29C-4806-9BFC-0F3E9C0A48DA}"/>
                    </a:ext>
                  </a:extLst>
                </p:cNvPr>
                <p:cNvSpPr/>
                <p:nvPr/>
              </p:nvSpPr>
              <p:spPr>
                <a:xfrm rot="12275523">
                  <a:off x="1928390" y="2241192"/>
                  <a:ext cx="584963" cy="843069"/>
                </a:xfrm>
                <a:prstGeom prst="arc">
                  <a:avLst>
                    <a:gd name="adj1" fmla="val 15497956"/>
                    <a:gd name="adj2" fmla="val 4142016"/>
                  </a:avLst>
                </a:prstGeom>
                <a:ln w="12700">
                  <a:solidFill>
                    <a:srgbClr val="CC00FF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" name="Oblouk 7">
                  <a:extLst>
                    <a:ext uri="{FF2B5EF4-FFF2-40B4-BE49-F238E27FC236}">
                      <a16:creationId xmlns:a16="http://schemas.microsoft.com/office/drawing/2014/main" id="{16DC6B78-7CEE-44A5-AE27-AA0EBBEBB7F1}"/>
                    </a:ext>
                  </a:extLst>
                </p:cNvPr>
                <p:cNvSpPr/>
                <p:nvPr/>
              </p:nvSpPr>
              <p:spPr>
                <a:xfrm rot="5400000">
                  <a:off x="2429529" y="1990311"/>
                  <a:ext cx="296012" cy="147647"/>
                </a:xfrm>
                <a:prstGeom prst="arc">
                  <a:avLst>
                    <a:gd name="adj1" fmla="val 14403582"/>
                    <a:gd name="adj2" fmla="val 1805345"/>
                  </a:avLst>
                </a:prstGeom>
                <a:ln w="12700">
                  <a:solidFill>
                    <a:srgbClr val="CC00FF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pic>
            <p:nvPicPr>
              <p:cNvPr id="10" name="Obrázek 9">
                <a:extLst>
                  <a:ext uri="{FF2B5EF4-FFF2-40B4-BE49-F238E27FC236}">
                    <a16:creationId xmlns:a16="http://schemas.microsoft.com/office/drawing/2014/main" id="{731DC8A6-C4F5-4E79-80B1-B81BAAABC2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2586526"/>
                <a:ext cx="3238500" cy="3695700"/>
              </a:xfrm>
              <a:prstGeom prst="rect">
                <a:avLst/>
              </a:prstGeom>
            </p:spPr>
          </p:pic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01AB704C-E512-4388-9ABA-1B07A0256CD4}"/>
                  </a:ext>
                </a:extLst>
              </p:cNvPr>
              <p:cNvSpPr txBox="1"/>
              <p:nvPr/>
            </p:nvSpPr>
            <p:spPr>
              <a:xfrm>
                <a:off x="3187823" y="3152001"/>
                <a:ext cx="52387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0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+</a:t>
                </a:r>
              </a:p>
            </p:txBody>
          </p:sp>
        </p:grpSp>
        <p:grpSp>
          <p:nvGrpSpPr>
            <p:cNvPr id="2" name="Skupina 1">
              <a:extLst>
                <a:ext uri="{FF2B5EF4-FFF2-40B4-BE49-F238E27FC236}">
                  <a16:creationId xmlns:a16="http://schemas.microsoft.com/office/drawing/2014/main" id="{C768C712-9ED5-4D56-8AAE-64589C6C4261}"/>
                </a:ext>
              </a:extLst>
            </p:cNvPr>
            <p:cNvGrpSpPr/>
            <p:nvPr/>
          </p:nvGrpSpPr>
          <p:grpSpPr>
            <a:xfrm>
              <a:off x="6020987" y="626253"/>
              <a:ext cx="6343174" cy="5248275"/>
              <a:chOff x="6020987" y="626253"/>
              <a:chExt cx="6343174" cy="5248275"/>
            </a:xfrm>
          </p:grpSpPr>
          <p:pic>
            <p:nvPicPr>
              <p:cNvPr id="15" name="Obrázek 14">
                <a:extLst>
                  <a:ext uri="{FF2B5EF4-FFF2-40B4-BE49-F238E27FC236}">
                    <a16:creationId xmlns:a16="http://schemas.microsoft.com/office/drawing/2014/main" id="{9F36CA58-9F83-40C8-8060-51BDEE8D3A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020987" y="626253"/>
                <a:ext cx="6343174" cy="5248275"/>
              </a:xfrm>
              <a:prstGeom prst="rect">
                <a:avLst/>
              </a:prstGeom>
            </p:spPr>
          </p:pic>
          <p:grpSp>
            <p:nvGrpSpPr>
              <p:cNvPr id="32" name="Skupina 31">
                <a:extLst>
                  <a:ext uri="{FF2B5EF4-FFF2-40B4-BE49-F238E27FC236}">
                    <a16:creationId xmlns:a16="http://schemas.microsoft.com/office/drawing/2014/main" id="{DC6923EA-9A77-49F6-AF82-8591D9503690}"/>
                  </a:ext>
                </a:extLst>
              </p:cNvPr>
              <p:cNvGrpSpPr/>
              <p:nvPr/>
            </p:nvGrpSpPr>
            <p:grpSpPr>
              <a:xfrm>
                <a:off x="7704784" y="1924101"/>
                <a:ext cx="2956046" cy="2807346"/>
                <a:chOff x="7465159" y="1987900"/>
                <a:chExt cx="3111629" cy="2955094"/>
              </a:xfrm>
            </p:grpSpPr>
            <p:sp>
              <p:nvSpPr>
                <p:cNvPr id="27" name="Oblouk 26">
                  <a:extLst>
                    <a:ext uri="{FF2B5EF4-FFF2-40B4-BE49-F238E27FC236}">
                      <a16:creationId xmlns:a16="http://schemas.microsoft.com/office/drawing/2014/main" id="{9BE2E968-8296-41EA-A75B-35A52BF88C08}"/>
                    </a:ext>
                  </a:extLst>
                </p:cNvPr>
                <p:cNvSpPr/>
                <p:nvPr/>
              </p:nvSpPr>
              <p:spPr>
                <a:xfrm rot="2668930">
                  <a:off x="10356000" y="1987900"/>
                  <a:ext cx="220788" cy="338531"/>
                </a:xfrm>
                <a:prstGeom prst="arc">
                  <a:avLst>
                    <a:gd name="adj1" fmla="val 16369098"/>
                    <a:gd name="adj2" fmla="val 2051363"/>
                  </a:avLst>
                </a:prstGeom>
                <a:ln w="12700">
                  <a:solidFill>
                    <a:srgbClr val="CC00FF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8" name="Oblouk 27">
                  <a:extLst>
                    <a:ext uri="{FF2B5EF4-FFF2-40B4-BE49-F238E27FC236}">
                      <a16:creationId xmlns:a16="http://schemas.microsoft.com/office/drawing/2014/main" id="{FEA6D59B-9B80-4816-8A0B-7A8596C9973A}"/>
                    </a:ext>
                  </a:extLst>
                </p:cNvPr>
                <p:cNvSpPr/>
                <p:nvPr/>
              </p:nvSpPr>
              <p:spPr>
                <a:xfrm rot="2507369">
                  <a:off x="9903337" y="2485510"/>
                  <a:ext cx="457602" cy="610648"/>
                </a:xfrm>
                <a:prstGeom prst="arc">
                  <a:avLst>
                    <a:gd name="adj1" fmla="val 16040391"/>
                    <a:gd name="adj2" fmla="val 2051363"/>
                  </a:avLst>
                </a:prstGeom>
                <a:ln w="12700">
                  <a:solidFill>
                    <a:srgbClr val="CC00FF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9" name="Oblouk 28">
                  <a:extLst>
                    <a:ext uri="{FF2B5EF4-FFF2-40B4-BE49-F238E27FC236}">
                      <a16:creationId xmlns:a16="http://schemas.microsoft.com/office/drawing/2014/main" id="{297F871B-43F9-4CA2-A471-CD4830BD6BB9}"/>
                    </a:ext>
                  </a:extLst>
                </p:cNvPr>
                <p:cNvSpPr/>
                <p:nvPr/>
              </p:nvSpPr>
              <p:spPr>
                <a:xfrm rot="1798943">
                  <a:off x="7465159" y="3610579"/>
                  <a:ext cx="640135" cy="856238"/>
                </a:xfrm>
                <a:prstGeom prst="arc">
                  <a:avLst>
                    <a:gd name="adj1" fmla="val 16263421"/>
                    <a:gd name="adj2" fmla="val 2219563"/>
                  </a:avLst>
                </a:prstGeom>
                <a:ln w="12700">
                  <a:solidFill>
                    <a:srgbClr val="CC00FF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0" name="Oblouk 29">
                  <a:extLst>
                    <a:ext uri="{FF2B5EF4-FFF2-40B4-BE49-F238E27FC236}">
                      <a16:creationId xmlns:a16="http://schemas.microsoft.com/office/drawing/2014/main" id="{286E0664-76C0-448B-A876-F2147508FF48}"/>
                    </a:ext>
                  </a:extLst>
                </p:cNvPr>
                <p:cNvSpPr/>
                <p:nvPr/>
              </p:nvSpPr>
              <p:spPr>
                <a:xfrm rot="2668930">
                  <a:off x="7513550" y="4604463"/>
                  <a:ext cx="220788" cy="338531"/>
                </a:xfrm>
                <a:prstGeom prst="arc">
                  <a:avLst>
                    <a:gd name="adj1" fmla="val 16043266"/>
                    <a:gd name="adj2" fmla="val 2404460"/>
                  </a:avLst>
                </a:prstGeom>
                <a:ln w="12700">
                  <a:solidFill>
                    <a:srgbClr val="CC00FF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1" name="Oblouk 22">
                  <a:extLst>
                    <a:ext uri="{FF2B5EF4-FFF2-40B4-BE49-F238E27FC236}">
                      <a16:creationId xmlns:a16="http://schemas.microsoft.com/office/drawing/2014/main" id="{FA800546-DC18-4A3E-B787-7A2ACFB74D65}"/>
                    </a:ext>
                  </a:extLst>
                </p:cNvPr>
                <p:cNvSpPr/>
                <p:nvPr/>
              </p:nvSpPr>
              <p:spPr>
                <a:xfrm>
                  <a:off x="7986597" y="3249493"/>
                  <a:ext cx="1804701" cy="164228"/>
                </a:xfrm>
                <a:custGeom>
                  <a:avLst/>
                  <a:gdLst>
                    <a:gd name="connsiteX0" fmla="*/ 20887 w 1869476"/>
                    <a:gd name="connsiteY0" fmla="*/ 84449 h 213855"/>
                    <a:gd name="connsiteX1" fmla="*/ 931923 w 1869476"/>
                    <a:gd name="connsiteY1" fmla="*/ 0 h 213855"/>
                    <a:gd name="connsiteX2" fmla="*/ 1708987 w 1869476"/>
                    <a:gd name="connsiteY2" fmla="*/ 47018 h 213855"/>
                    <a:gd name="connsiteX3" fmla="*/ 934738 w 1869476"/>
                    <a:gd name="connsiteY3" fmla="*/ 106928 h 213855"/>
                    <a:gd name="connsiteX4" fmla="*/ 20887 w 1869476"/>
                    <a:gd name="connsiteY4" fmla="*/ 84449 h 213855"/>
                    <a:gd name="connsiteX0" fmla="*/ 20887 w 1869476"/>
                    <a:gd name="connsiteY0" fmla="*/ 84449 h 213855"/>
                    <a:gd name="connsiteX1" fmla="*/ 931923 w 1869476"/>
                    <a:gd name="connsiteY1" fmla="*/ 0 h 213855"/>
                    <a:gd name="connsiteX2" fmla="*/ 1708987 w 1869476"/>
                    <a:gd name="connsiteY2" fmla="*/ 47018 h 213855"/>
                    <a:gd name="connsiteX0" fmla="*/ 58300 w 1746400"/>
                    <a:gd name="connsiteY0" fmla="*/ 84449 h 148886"/>
                    <a:gd name="connsiteX1" fmla="*/ 969336 w 1746400"/>
                    <a:gd name="connsiteY1" fmla="*/ 0 h 148886"/>
                    <a:gd name="connsiteX2" fmla="*/ 1746400 w 1746400"/>
                    <a:gd name="connsiteY2" fmla="*/ 47018 h 148886"/>
                    <a:gd name="connsiteX3" fmla="*/ 972151 w 1746400"/>
                    <a:gd name="connsiteY3" fmla="*/ 106928 h 148886"/>
                    <a:gd name="connsiteX4" fmla="*/ 58300 w 1746400"/>
                    <a:gd name="connsiteY4" fmla="*/ 84449 h 148886"/>
                    <a:gd name="connsiteX0" fmla="*/ 0 w 1746400"/>
                    <a:gd name="connsiteY0" fmla="*/ 148886 h 148886"/>
                    <a:gd name="connsiteX1" fmla="*/ 969336 w 1746400"/>
                    <a:gd name="connsiteY1" fmla="*/ 0 h 148886"/>
                    <a:gd name="connsiteX2" fmla="*/ 1746400 w 1746400"/>
                    <a:gd name="connsiteY2" fmla="*/ 47018 h 148886"/>
                    <a:gd name="connsiteX0" fmla="*/ 58300 w 1746400"/>
                    <a:gd name="connsiteY0" fmla="*/ 84449 h 148886"/>
                    <a:gd name="connsiteX1" fmla="*/ 969336 w 1746400"/>
                    <a:gd name="connsiteY1" fmla="*/ 0 h 148886"/>
                    <a:gd name="connsiteX2" fmla="*/ 1746400 w 1746400"/>
                    <a:gd name="connsiteY2" fmla="*/ 47018 h 148886"/>
                    <a:gd name="connsiteX3" fmla="*/ 972151 w 1746400"/>
                    <a:gd name="connsiteY3" fmla="*/ 106928 h 148886"/>
                    <a:gd name="connsiteX4" fmla="*/ 58300 w 1746400"/>
                    <a:gd name="connsiteY4" fmla="*/ 84449 h 148886"/>
                    <a:gd name="connsiteX0" fmla="*/ 0 w 1746400"/>
                    <a:gd name="connsiteY0" fmla="*/ 148886 h 148886"/>
                    <a:gd name="connsiteX1" fmla="*/ 969336 w 1746400"/>
                    <a:gd name="connsiteY1" fmla="*/ 0 h 148886"/>
                    <a:gd name="connsiteX2" fmla="*/ 1746400 w 1746400"/>
                    <a:gd name="connsiteY2" fmla="*/ 47018 h 148886"/>
                    <a:gd name="connsiteX0" fmla="*/ 116601 w 1804701"/>
                    <a:gd name="connsiteY0" fmla="*/ 84449 h 164228"/>
                    <a:gd name="connsiteX1" fmla="*/ 1027637 w 1804701"/>
                    <a:gd name="connsiteY1" fmla="*/ 0 h 164228"/>
                    <a:gd name="connsiteX2" fmla="*/ 1804701 w 1804701"/>
                    <a:gd name="connsiteY2" fmla="*/ 47018 h 164228"/>
                    <a:gd name="connsiteX3" fmla="*/ 1030452 w 1804701"/>
                    <a:gd name="connsiteY3" fmla="*/ 106928 h 164228"/>
                    <a:gd name="connsiteX4" fmla="*/ 116601 w 1804701"/>
                    <a:gd name="connsiteY4" fmla="*/ 84449 h 164228"/>
                    <a:gd name="connsiteX0" fmla="*/ 0 w 1804701"/>
                    <a:gd name="connsiteY0" fmla="*/ 164228 h 164228"/>
                    <a:gd name="connsiteX1" fmla="*/ 1027637 w 1804701"/>
                    <a:gd name="connsiteY1" fmla="*/ 0 h 164228"/>
                    <a:gd name="connsiteX2" fmla="*/ 1804701 w 1804701"/>
                    <a:gd name="connsiteY2" fmla="*/ 47018 h 164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04701" h="164228" stroke="0" extrusionOk="0">
                      <a:moveTo>
                        <a:pt x="116601" y="84449"/>
                      </a:moveTo>
                      <a:cubicBezTo>
                        <a:pt x="208984" y="35301"/>
                        <a:pt x="588177" y="151"/>
                        <a:pt x="1027637" y="0"/>
                      </a:cubicBezTo>
                      <a:cubicBezTo>
                        <a:pt x="1338941" y="-107"/>
                        <a:pt x="1630284" y="17521"/>
                        <a:pt x="1804701" y="47018"/>
                      </a:cubicBezTo>
                      <a:lnTo>
                        <a:pt x="1030452" y="106928"/>
                      </a:lnTo>
                      <a:lnTo>
                        <a:pt x="116601" y="84449"/>
                      </a:lnTo>
                      <a:close/>
                    </a:path>
                    <a:path w="1804701" h="164228" fill="none">
                      <a:moveTo>
                        <a:pt x="0" y="164228"/>
                      </a:moveTo>
                      <a:cubicBezTo>
                        <a:pt x="239669" y="124285"/>
                        <a:pt x="588177" y="151"/>
                        <a:pt x="1027637" y="0"/>
                      </a:cubicBezTo>
                      <a:cubicBezTo>
                        <a:pt x="1338941" y="-107"/>
                        <a:pt x="1630284" y="17521"/>
                        <a:pt x="1804701" y="47018"/>
                      </a:cubicBezTo>
                    </a:path>
                  </a:pathLst>
                </a:custGeom>
                <a:ln w="12700">
                  <a:solidFill>
                    <a:srgbClr val="CC00FF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pic>
          <p:nvPicPr>
            <p:cNvPr id="34" name="Obrázek 33">
              <a:extLst>
                <a:ext uri="{FF2B5EF4-FFF2-40B4-BE49-F238E27FC236}">
                  <a16:creationId xmlns:a16="http://schemas.microsoft.com/office/drawing/2014/main" id="{3A74B223-BE37-4E47-AC02-D00C4A2AA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58155" y="3136197"/>
              <a:ext cx="1838325" cy="533400"/>
            </a:xfrm>
            <a:prstGeom prst="rect">
              <a:avLst/>
            </a:prstGeom>
          </p:spPr>
        </p:pic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06CED39D-4576-4C1A-BEBD-DBACF885B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054363" y="3101425"/>
              <a:ext cx="1257699" cy="533400"/>
            </a:xfrm>
            <a:prstGeom prst="rect">
              <a:avLst/>
            </a:prstGeom>
          </p:spPr>
        </p:pic>
        <p:sp>
          <p:nvSpPr>
            <p:cNvPr id="22" name="Volný tvar 17">
              <a:extLst>
                <a:ext uri="{FF2B5EF4-FFF2-40B4-BE49-F238E27FC236}">
                  <a16:creationId xmlns:a16="http://schemas.microsoft.com/office/drawing/2014/main" id="{601FEE64-0B77-4855-99EA-533EC7AC0012}"/>
                </a:ext>
              </a:extLst>
            </p:cNvPr>
            <p:cNvSpPr/>
            <p:nvPr/>
          </p:nvSpPr>
          <p:spPr>
            <a:xfrm>
              <a:off x="5920456" y="-2821"/>
              <a:ext cx="5367551" cy="6781310"/>
            </a:xfrm>
            <a:custGeom>
              <a:avLst/>
              <a:gdLst>
                <a:gd name="connsiteX0" fmla="*/ 2214531 w 5734399"/>
                <a:gd name="connsiteY0" fmla="*/ 0 h 4545983"/>
                <a:gd name="connsiteX1" fmla="*/ 2696670 w 5734399"/>
                <a:gd name="connsiteY1" fmla="*/ 2161309 h 4545983"/>
                <a:gd name="connsiteX2" fmla="*/ 5431557 w 5734399"/>
                <a:gd name="connsiteY2" fmla="*/ 2693324 h 4545983"/>
                <a:gd name="connsiteX3" fmla="*/ 5265302 w 5734399"/>
                <a:gd name="connsiteY3" fmla="*/ 3790604 h 4545983"/>
                <a:gd name="connsiteX4" fmla="*/ 1865397 w 5734399"/>
                <a:gd name="connsiteY4" fmla="*/ 4031673 h 4545983"/>
                <a:gd name="connsiteX5" fmla="*/ 161288 w 5734399"/>
                <a:gd name="connsiteY5" fmla="*/ 4505498 h 4545983"/>
                <a:gd name="connsiteX6" fmla="*/ 169600 w 5734399"/>
                <a:gd name="connsiteY6" fmla="*/ 4488873 h 4545983"/>
                <a:gd name="connsiteX0" fmla="*/ 2149784 w 5669652"/>
                <a:gd name="connsiteY0" fmla="*/ 0 h 5707211"/>
                <a:gd name="connsiteX1" fmla="*/ 2631923 w 5669652"/>
                <a:gd name="connsiteY1" fmla="*/ 2161309 h 5707211"/>
                <a:gd name="connsiteX2" fmla="*/ 5366810 w 5669652"/>
                <a:gd name="connsiteY2" fmla="*/ 2693324 h 5707211"/>
                <a:gd name="connsiteX3" fmla="*/ 5200555 w 5669652"/>
                <a:gd name="connsiteY3" fmla="*/ 3790604 h 5707211"/>
                <a:gd name="connsiteX4" fmla="*/ 1800650 w 5669652"/>
                <a:gd name="connsiteY4" fmla="*/ 4031673 h 5707211"/>
                <a:gd name="connsiteX5" fmla="*/ 96541 w 5669652"/>
                <a:gd name="connsiteY5" fmla="*/ 4505498 h 5707211"/>
                <a:gd name="connsiteX6" fmla="*/ 373003 w 5669652"/>
                <a:gd name="connsiteY6" fmla="*/ 5705868 h 5707211"/>
                <a:gd name="connsiteX0" fmla="*/ 2053244 w 5573112"/>
                <a:gd name="connsiteY0" fmla="*/ 0 h 4505498"/>
                <a:gd name="connsiteX1" fmla="*/ 2535383 w 5573112"/>
                <a:gd name="connsiteY1" fmla="*/ 2161309 h 4505498"/>
                <a:gd name="connsiteX2" fmla="*/ 5270270 w 5573112"/>
                <a:gd name="connsiteY2" fmla="*/ 2693324 h 4505498"/>
                <a:gd name="connsiteX3" fmla="*/ 5104015 w 5573112"/>
                <a:gd name="connsiteY3" fmla="*/ 3790604 h 4505498"/>
                <a:gd name="connsiteX4" fmla="*/ 1704110 w 5573112"/>
                <a:gd name="connsiteY4" fmla="*/ 4031673 h 4505498"/>
                <a:gd name="connsiteX5" fmla="*/ 1 w 5573112"/>
                <a:gd name="connsiteY5" fmla="*/ 4505498 h 4505498"/>
                <a:gd name="connsiteX0" fmla="*/ 2053243 w 5573111"/>
                <a:gd name="connsiteY0" fmla="*/ 0 h 5692810"/>
                <a:gd name="connsiteX1" fmla="*/ 2535382 w 5573111"/>
                <a:gd name="connsiteY1" fmla="*/ 2161309 h 5692810"/>
                <a:gd name="connsiteX2" fmla="*/ 5270269 w 5573111"/>
                <a:gd name="connsiteY2" fmla="*/ 2693324 h 5692810"/>
                <a:gd name="connsiteX3" fmla="*/ 5104014 w 5573111"/>
                <a:gd name="connsiteY3" fmla="*/ 3790604 h 5692810"/>
                <a:gd name="connsiteX4" fmla="*/ 1704109 w 5573111"/>
                <a:gd name="connsiteY4" fmla="*/ 4031673 h 5692810"/>
                <a:gd name="connsiteX5" fmla="*/ 0 w 5573111"/>
                <a:gd name="connsiteY5" fmla="*/ 5692810 h 5692810"/>
                <a:gd name="connsiteX0" fmla="*/ 2053243 w 5573111"/>
                <a:gd name="connsiteY0" fmla="*/ 0 h 5692810"/>
                <a:gd name="connsiteX1" fmla="*/ 2535382 w 5573111"/>
                <a:gd name="connsiteY1" fmla="*/ 2161309 h 5692810"/>
                <a:gd name="connsiteX2" fmla="*/ 5270269 w 5573111"/>
                <a:gd name="connsiteY2" fmla="*/ 2693324 h 5692810"/>
                <a:gd name="connsiteX3" fmla="*/ 5104014 w 5573111"/>
                <a:gd name="connsiteY3" fmla="*/ 3790604 h 5692810"/>
                <a:gd name="connsiteX4" fmla="*/ 1704109 w 5573111"/>
                <a:gd name="connsiteY4" fmla="*/ 4031673 h 5692810"/>
                <a:gd name="connsiteX5" fmla="*/ 0 w 5573111"/>
                <a:gd name="connsiteY5" fmla="*/ 5692810 h 5692810"/>
                <a:gd name="connsiteX0" fmla="*/ 2053243 w 5582367"/>
                <a:gd name="connsiteY0" fmla="*/ 0 h 5692810"/>
                <a:gd name="connsiteX1" fmla="*/ 2535382 w 5582367"/>
                <a:gd name="connsiteY1" fmla="*/ 2161309 h 5692810"/>
                <a:gd name="connsiteX2" fmla="*/ 5270269 w 5582367"/>
                <a:gd name="connsiteY2" fmla="*/ 2693324 h 5692810"/>
                <a:gd name="connsiteX3" fmla="*/ 5104014 w 5582367"/>
                <a:gd name="connsiteY3" fmla="*/ 3790604 h 5692810"/>
                <a:gd name="connsiteX4" fmla="*/ 1543218 w 5582367"/>
                <a:gd name="connsiteY4" fmla="*/ 4051462 h 5692810"/>
                <a:gd name="connsiteX5" fmla="*/ 0 w 5582367"/>
                <a:gd name="connsiteY5" fmla="*/ 5692810 h 5692810"/>
                <a:gd name="connsiteX0" fmla="*/ 2053243 w 5582367"/>
                <a:gd name="connsiteY0" fmla="*/ 0 h 5692810"/>
                <a:gd name="connsiteX1" fmla="*/ 2535382 w 5582367"/>
                <a:gd name="connsiteY1" fmla="*/ 2161309 h 5692810"/>
                <a:gd name="connsiteX2" fmla="*/ 5270269 w 5582367"/>
                <a:gd name="connsiteY2" fmla="*/ 2693324 h 5692810"/>
                <a:gd name="connsiteX3" fmla="*/ 5104014 w 5582367"/>
                <a:gd name="connsiteY3" fmla="*/ 3790604 h 5692810"/>
                <a:gd name="connsiteX4" fmla="*/ 1543218 w 5582367"/>
                <a:gd name="connsiteY4" fmla="*/ 4051462 h 5692810"/>
                <a:gd name="connsiteX5" fmla="*/ 0 w 5582367"/>
                <a:gd name="connsiteY5" fmla="*/ 5692810 h 5692810"/>
                <a:gd name="connsiteX0" fmla="*/ 2053243 w 5605083"/>
                <a:gd name="connsiteY0" fmla="*/ 0 h 5692810"/>
                <a:gd name="connsiteX1" fmla="*/ 2535382 w 5605083"/>
                <a:gd name="connsiteY1" fmla="*/ 2161309 h 5692810"/>
                <a:gd name="connsiteX2" fmla="*/ 5270269 w 5605083"/>
                <a:gd name="connsiteY2" fmla="*/ 2693324 h 5692810"/>
                <a:gd name="connsiteX3" fmla="*/ 5146918 w 5605083"/>
                <a:gd name="connsiteY3" fmla="*/ 3622401 h 5692810"/>
                <a:gd name="connsiteX4" fmla="*/ 1543218 w 5605083"/>
                <a:gd name="connsiteY4" fmla="*/ 4051462 h 5692810"/>
                <a:gd name="connsiteX5" fmla="*/ 0 w 5605083"/>
                <a:gd name="connsiteY5" fmla="*/ 5692810 h 5692810"/>
                <a:gd name="connsiteX0" fmla="*/ 2053243 w 5592730"/>
                <a:gd name="connsiteY0" fmla="*/ 0 h 5692810"/>
                <a:gd name="connsiteX1" fmla="*/ 2535382 w 5592730"/>
                <a:gd name="connsiteY1" fmla="*/ 2161309 h 5692810"/>
                <a:gd name="connsiteX2" fmla="*/ 5248818 w 5592730"/>
                <a:gd name="connsiteY2" fmla="*/ 2624064 h 5692810"/>
                <a:gd name="connsiteX3" fmla="*/ 5146918 w 5592730"/>
                <a:gd name="connsiteY3" fmla="*/ 3622401 h 5692810"/>
                <a:gd name="connsiteX4" fmla="*/ 1543218 w 5592730"/>
                <a:gd name="connsiteY4" fmla="*/ 4051462 h 5692810"/>
                <a:gd name="connsiteX5" fmla="*/ 0 w 5592730"/>
                <a:gd name="connsiteY5" fmla="*/ 5692810 h 5692810"/>
                <a:gd name="connsiteX0" fmla="*/ 2053243 w 5592730"/>
                <a:gd name="connsiteY0" fmla="*/ 0 h 5692810"/>
                <a:gd name="connsiteX1" fmla="*/ 2535382 w 5592730"/>
                <a:gd name="connsiteY1" fmla="*/ 2161309 h 5692810"/>
                <a:gd name="connsiteX2" fmla="*/ 5248818 w 5592730"/>
                <a:gd name="connsiteY2" fmla="*/ 2624064 h 5692810"/>
                <a:gd name="connsiteX3" fmla="*/ 5146918 w 5592730"/>
                <a:gd name="connsiteY3" fmla="*/ 3622401 h 5692810"/>
                <a:gd name="connsiteX4" fmla="*/ 1543218 w 5592730"/>
                <a:gd name="connsiteY4" fmla="*/ 4051462 h 5692810"/>
                <a:gd name="connsiteX5" fmla="*/ 0 w 5592730"/>
                <a:gd name="connsiteY5" fmla="*/ 5692810 h 5692810"/>
                <a:gd name="connsiteX0" fmla="*/ 1903079 w 5442566"/>
                <a:gd name="connsiteY0" fmla="*/ 0 h 5762070"/>
                <a:gd name="connsiteX1" fmla="*/ 2385218 w 5442566"/>
                <a:gd name="connsiteY1" fmla="*/ 2161309 h 5762070"/>
                <a:gd name="connsiteX2" fmla="*/ 5098654 w 5442566"/>
                <a:gd name="connsiteY2" fmla="*/ 2624064 h 5762070"/>
                <a:gd name="connsiteX3" fmla="*/ 4996754 w 5442566"/>
                <a:gd name="connsiteY3" fmla="*/ 3622401 h 5762070"/>
                <a:gd name="connsiteX4" fmla="*/ 1393054 w 5442566"/>
                <a:gd name="connsiteY4" fmla="*/ 4051462 h 5762070"/>
                <a:gd name="connsiteX5" fmla="*/ 0 w 5442566"/>
                <a:gd name="connsiteY5" fmla="*/ 5762070 h 5762070"/>
                <a:gd name="connsiteX0" fmla="*/ 1903079 w 5442566"/>
                <a:gd name="connsiteY0" fmla="*/ 0 h 5762070"/>
                <a:gd name="connsiteX1" fmla="*/ 2385218 w 5442566"/>
                <a:gd name="connsiteY1" fmla="*/ 2161309 h 5762070"/>
                <a:gd name="connsiteX2" fmla="*/ 5098654 w 5442566"/>
                <a:gd name="connsiteY2" fmla="*/ 2624064 h 5762070"/>
                <a:gd name="connsiteX3" fmla="*/ 4996754 w 5442566"/>
                <a:gd name="connsiteY3" fmla="*/ 3622401 h 5762070"/>
                <a:gd name="connsiteX4" fmla="*/ 1393054 w 5442566"/>
                <a:gd name="connsiteY4" fmla="*/ 4051462 h 5762070"/>
                <a:gd name="connsiteX5" fmla="*/ 0 w 5442566"/>
                <a:gd name="connsiteY5" fmla="*/ 5762070 h 5762070"/>
                <a:gd name="connsiteX0" fmla="*/ 1892353 w 5431840"/>
                <a:gd name="connsiteY0" fmla="*/ 0 h 5544396"/>
                <a:gd name="connsiteX1" fmla="*/ 2374492 w 5431840"/>
                <a:gd name="connsiteY1" fmla="*/ 2161309 h 5544396"/>
                <a:gd name="connsiteX2" fmla="*/ 5087928 w 5431840"/>
                <a:gd name="connsiteY2" fmla="*/ 2624064 h 5544396"/>
                <a:gd name="connsiteX3" fmla="*/ 4986028 w 5431840"/>
                <a:gd name="connsiteY3" fmla="*/ 3622401 h 5544396"/>
                <a:gd name="connsiteX4" fmla="*/ 1382328 w 5431840"/>
                <a:gd name="connsiteY4" fmla="*/ 4051462 h 5544396"/>
                <a:gd name="connsiteX5" fmla="*/ 0 w 5431840"/>
                <a:gd name="connsiteY5" fmla="*/ 5544396 h 5544396"/>
                <a:gd name="connsiteX0" fmla="*/ 1892353 w 5431840"/>
                <a:gd name="connsiteY0" fmla="*/ 0 h 5544396"/>
                <a:gd name="connsiteX1" fmla="*/ 2374492 w 5431840"/>
                <a:gd name="connsiteY1" fmla="*/ 2161309 h 5544396"/>
                <a:gd name="connsiteX2" fmla="*/ 5087928 w 5431840"/>
                <a:gd name="connsiteY2" fmla="*/ 2624064 h 5544396"/>
                <a:gd name="connsiteX3" fmla="*/ 4986028 w 5431840"/>
                <a:gd name="connsiteY3" fmla="*/ 3622401 h 5544396"/>
                <a:gd name="connsiteX4" fmla="*/ 1382328 w 5431840"/>
                <a:gd name="connsiteY4" fmla="*/ 4051462 h 5544396"/>
                <a:gd name="connsiteX5" fmla="*/ 0 w 5431840"/>
                <a:gd name="connsiteY5" fmla="*/ 5544396 h 5544396"/>
                <a:gd name="connsiteX0" fmla="*/ 1892353 w 5414976"/>
                <a:gd name="connsiteY0" fmla="*/ 0 h 5544396"/>
                <a:gd name="connsiteX1" fmla="*/ 2374492 w 5414976"/>
                <a:gd name="connsiteY1" fmla="*/ 2161309 h 5544396"/>
                <a:gd name="connsiteX2" fmla="*/ 5087928 w 5414976"/>
                <a:gd name="connsiteY2" fmla="*/ 2624064 h 5544396"/>
                <a:gd name="connsiteX3" fmla="*/ 4955148 w 5414976"/>
                <a:gd name="connsiteY3" fmla="*/ 3690156 h 5544396"/>
                <a:gd name="connsiteX4" fmla="*/ 1382328 w 5414976"/>
                <a:gd name="connsiteY4" fmla="*/ 4051462 h 5544396"/>
                <a:gd name="connsiteX5" fmla="*/ 0 w 5414976"/>
                <a:gd name="connsiteY5" fmla="*/ 5544396 h 5544396"/>
                <a:gd name="connsiteX0" fmla="*/ 1892353 w 5426203"/>
                <a:gd name="connsiteY0" fmla="*/ 0 h 5544396"/>
                <a:gd name="connsiteX1" fmla="*/ 2374492 w 5426203"/>
                <a:gd name="connsiteY1" fmla="*/ 2161309 h 5544396"/>
                <a:gd name="connsiteX2" fmla="*/ 5087928 w 5426203"/>
                <a:gd name="connsiteY2" fmla="*/ 2624064 h 5544396"/>
                <a:gd name="connsiteX3" fmla="*/ 4955148 w 5426203"/>
                <a:gd name="connsiteY3" fmla="*/ 3690156 h 5544396"/>
                <a:gd name="connsiteX4" fmla="*/ 1382328 w 5426203"/>
                <a:gd name="connsiteY4" fmla="*/ 4051462 h 5544396"/>
                <a:gd name="connsiteX5" fmla="*/ 0 w 5426203"/>
                <a:gd name="connsiteY5" fmla="*/ 5544396 h 5544396"/>
                <a:gd name="connsiteX0" fmla="*/ 1892353 w 5426203"/>
                <a:gd name="connsiteY0" fmla="*/ 0 h 5544396"/>
                <a:gd name="connsiteX1" fmla="*/ 2374492 w 5426203"/>
                <a:gd name="connsiteY1" fmla="*/ 2161309 h 5544396"/>
                <a:gd name="connsiteX2" fmla="*/ 5087928 w 5426203"/>
                <a:gd name="connsiteY2" fmla="*/ 2624064 h 5544396"/>
                <a:gd name="connsiteX3" fmla="*/ 4955148 w 5426203"/>
                <a:gd name="connsiteY3" fmla="*/ 3690156 h 5544396"/>
                <a:gd name="connsiteX4" fmla="*/ 1382328 w 5426203"/>
                <a:gd name="connsiteY4" fmla="*/ 4051462 h 5544396"/>
                <a:gd name="connsiteX5" fmla="*/ 0 w 5426203"/>
                <a:gd name="connsiteY5" fmla="*/ 5544396 h 5544396"/>
                <a:gd name="connsiteX0" fmla="*/ 1892353 w 5414976"/>
                <a:gd name="connsiteY0" fmla="*/ 0 h 5544396"/>
                <a:gd name="connsiteX1" fmla="*/ 2374492 w 5414976"/>
                <a:gd name="connsiteY1" fmla="*/ 2161309 h 5544396"/>
                <a:gd name="connsiteX2" fmla="*/ 5087928 w 5414976"/>
                <a:gd name="connsiteY2" fmla="*/ 2624064 h 5544396"/>
                <a:gd name="connsiteX3" fmla="*/ 4955148 w 5414976"/>
                <a:gd name="connsiteY3" fmla="*/ 3690156 h 5544396"/>
                <a:gd name="connsiteX4" fmla="*/ 1382328 w 5414976"/>
                <a:gd name="connsiteY4" fmla="*/ 4051462 h 5544396"/>
                <a:gd name="connsiteX5" fmla="*/ 0 w 5414976"/>
                <a:gd name="connsiteY5" fmla="*/ 5544396 h 5544396"/>
                <a:gd name="connsiteX0" fmla="*/ 1892353 w 5425574"/>
                <a:gd name="connsiteY0" fmla="*/ 0 h 5544396"/>
                <a:gd name="connsiteX1" fmla="*/ 2374492 w 5425574"/>
                <a:gd name="connsiteY1" fmla="*/ 2161309 h 5544396"/>
                <a:gd name="connsiteX2" fmla="*/ 5087928 w 5425574"/>
                <a:gd name="connsiteY2" fmla="*/ 2624064 h 5544396"/>
                <a:gd name="connsiteX3" fmla="*/ 4955148 w 5425574"/>
                <a:gd name="connsiteY3" fmla="*/ 3690156 h 5544396"/>
                <a:gd name="connsiteX4" fmla="*/ 1207334 w 5425574"/>
                <a:gd name="connsiteY4" fmla="*/ 3983708 h 5544396"/>
                <a:gd name="connsiteX5" fmla="*/ 0 w 5425574"/>
                <a:gd name="connsiteY5" fmla="*/ 5544396 h 5544396"/>
                <a:gd name="connsiteX0" fmla="*/ 1892353 w 5425574"/>
                <a:gd name="connsiteY0" fmla="*/ 0 h 5544396"/>
                <a:gd name="connsiteX1" fmla="*/ 2374492 w 5425574"/>
                <a:gd name="connsiteY1" fmla="*/ 2161309 h 5544396"/>
                <a:gd name="connsiteX2" fmla="*/ 5087928 w 5425574"/>
                <a:gd name="connsiteY2" fmla="*/ 2624064 h 5544396"/>
                <a:gd name="connsiteX3" fmla="*/ 4955148 w 5425574"/>
                <a:gd name="connsiteY3" fmla="*/ 3690156 h 5544396"/>
                <a:gd name="connsiteX4" fmla="*/ 1207334 w 5425574"/>
                <a:gd name="connsiteY4" fmla="*/ 3983708 h 5544396"/>
                <a:gd name="connsiteX5" fmla="*/ 0 w 5425574"/>
                <a:gd name="connsiteY5" fmla="*/ 5544396 h 5544396"/>
                <a:gd name="connsiteX0" fmla="*/ 1892353 w 5441452"/>
                <a:gd name="connsiteY0" fmla="*/ 0 h 5544396"/>
                <a:gd name="connsiteX1" fmla="*/ 2374492 w 5441452"/>
                <a:gd name="connsiteY1" fmla="*/ 2161309 h 5544396"/>
                <a:gd name="connsiteX2" fmla="*/ 5087928 w 5441452"/>
                <a:gd name="connsiteY2" fmla="*/ 2624064 h 5544396"/>
                <a:gd name="connsiteX3" fmla="*/ 4955148 w 5441452"/>
                <a:gd name="connsiteY3" fmla="*/ 3690156 h 5544396"/>
                <a:gd name="connsiteX4" fmla="*/ 949991 w 5441452"/>
                <a:gd name="connsiteY4" fmla="*/ 3944991 h 5544396"/>
                <a:gd name="connsiteX5" fmla="*/ 0 w 5441452"/>
                <a:gd name="connsiteY5" fmla="*/ 5544396 h 5544396"/>
                <a:gd name="connsiteX0" fmla="*/ 1892353 w 5440811"/>
                <a:gd name="connsiteY0" fmla="*/ 0 h 5544396"/>
                <a:gd name="connsiteX1" fmla="*/ 2374492 w 5440811"/>
                <a:gd name="connsiteY1" fmla="*/ 2161309 h 5544396"/>
                <a:gd name="connsiteX2" fmla="*/ 5087928 w 5440811"/>
                <a:gd name="connsiteY2" fmla="*/ 2624064 h 5544396"/>
                <a:gd name="connsiteX3" fmla="*/ 4955148 w 5440811"/>
                <a:gd name="connsiteY3" fmla="*/ 3690156 h 5544396"/>
                <a:gd name="connsiteX4" fmla="*/ 960284 w 5440811"/>
                <a:gd name="connsiteY4" fmla="*/ 4061142 h 5544396"/>
                <a:gd name="connsiteX5" fmla="*/ 0 w 5440811"/>
                <a:gd name="connsiteY5" fmla="*/ 5544396 h 5544396"/>
                <a:gd name="connsiteX0" fmla="*/ 1892353 w 5440811"/>
                <a:gd name="connsiteY0" fmla="*/ 0 h 5544396"/>
                <a:gd name="connsiteX1" fmla="*/ 2374492 w 5440811"/>
                <a:gd name="connsiteY1" fmla="*/ 2161309 h 5544396"/>
                <a:gd name="connsiteX2" fmla="*/ 5087928 w 5440811"/>
                <a:gd name="connsiteY2" fmla="*/ 2624064 h 5544396"/>
                <a:gd name="connsiteX3" fmla="*/ 4955148 w 5440811"/>
                <a:gd name="connsiteY3" fmla="*/ 3690156 h 5544396"/>
                <a:gd name="connsiteX4" fmla="*/ 960284 w 5440811"/>
                <a:gd name="connsiteY4" fmla="*/ 4061142 h 5544396"/>
                <a:gd name="connsiteX5" fmla="*/ 0 w 5440811"/>
                <a:gd name="connsiteY5" fmla="*/ 5544396 h 5544396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50791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08094"/>
                <a:gd name="connsiteY0" fmla="*/ 0 h 5592792"/>
                <a:gd name="connsiteX1" fmla="*/ 2673012 w 5608094"/>
                <a:gd name="connsiteY1" fmla="*/ 2016122 h 5592792"/>
                <a:gd name="connsiteX2" fmla="*/ 5262922 w 5608094"/>
                <a:gd name="connsiteY2" fmla="*/ 2507914 h 5592792"/>
                <a:gd name="connsiteX3" fmla="*/ 5130142 w 5608094"/>
                <a:gd name="connsiteY3" fmla="*/ 3690156 h 5592792"/>
                <a:gd name="connsiteX4" fmla="*/ 1135278 w 5608094"/>
                <a:gd name="connsiteY4" fmla="*/ 4061142 h 5592792"/>
                <a:gd name="connsiteX5" fmla="*/ 0 w 5608094"/>
                <a:gd name="connsiteY5" fmla="*/ 5592792 h 5592792"/>
                <a:gd name="connsiteX0" fmla="*/ 2067347 w 5608095"/>
                <a:gd name="connsiteY0" fmla="*/ 0 h 5592792"/>
                <a:gd name="connsiteX1" fmla="*/ 2673012 w 5608095"/>
                <a:gd name="connsiteY1" fmla="*/ 2016122 h 5592792"/>
                <a:gd name="connsiteX2" fmla="*/ 5262923 w 5608095"/>
                <a:gd name="connsiteY2" fmla="*/ 2507914 h 5592792"/>
                <a:gd name="connsiteX3" fmla="*/ 5130142 w 5608095"/>
                <a:gd name="connsiteY3" fmla="*/ 3690156 h 5592792"/>
                <a:gd name="connsiteX4" fmla="*/ 1135278 w 5608095"/>
                <a:gd name="connsiteY4" fmla="*/ 4061142 h 5592792"/>
                <a:gd name="connsiteX5" fmla="*/ 0 w 5608095"/>
                <a:gd name="connsiteY5" fmla="*/ 5592792 h 5592792"/>
                <a:gd name="connsiteX0" fmla="*/ 2067347 w 5631436"/>
                <a:gd name="connsiteY0" fmla="*/ 0 h 5592792"/>
                <a:gd name="connsiteX1" fmla="*/ 2673012 w 5631436"/>
                <a:gd name="connsiteY1" fmla="*/ 2016122 h 5592792"/>
                <a:gd name="connsiteX2" fmla="*/ 5262923 w 5631436"/>
                <a:gd name="connsiteY2" fmla="*/ 2507914 h 5592792"/>
                <a:gd name="connsiteX3" fmla="*/ 5130142 w 5631436"/>
                <a:gd name="connsiteY3" fmla="*/ 3690156 h 5592792"/>
                <a:gd name="connsiteX4" fmla="*/ 1135278 w 5631436"/>
                <a:gd name="connsiteY4" fmla="*/ 4061142 h 5592792"/>
                <a:gd name="connsiteX5" fmla="*/ 0 w 5631436"/>
                <a:gd name="connsiteY5" fmla="*/ 5592792 h 5592792"/>
                <a:gd name="connsiteX0" fmla="*/ 2077872 w 5641961"/>
                <a:gd name="connsiteY0" fmla="*/ 0 h 5583112"/>
                <a:gd name="connsiteX1" fmla="*/ 2683537 w 5641961"/>
                <a:gd name="connsiteY1" fmla="*/ 2016122 h 5583112"/>
                <a:gd name="connsiteX2" fmla="*/ 5273448 w 5641961"/>
                <a:gd name="connsiteY2" fmla="*/ 2507914 h 5583112"/>
                <a:gd name="connsiteX3" fmla="*/ 5140667 w 5641961"/>
                <a:gd name="connsiteY3" fmla="*/ 3690156 h 5583112"/>
                <a:gd name="connsiteX4" fmla="*/ 1145803 w 5641961"/>
                <a:gd name="connsiteY4" fmla="*/ 4061142 h 5583112"/>
                <a:gd name="connsiteX5" fmla="*/ 0 w 5641961"/>
                <a:gd name="connsiteY5" fmla="*/ 5583112 h 5583112"/>
                <a:gd name="connsiteX0" fmla="*/ 2155965 w 5720054"/>
                <a:gd name="connsiteY0" fmla="*/ 0 h 5700011"/>
                <a:gd name="connsiteX1" fmla="*/ 2761630 w 5720054"/>
                <a:gd name="connsiteY1" fmla="*/ 2016122 h 5700011"/>
                <a:gd name="connsiteX2" fmla="*/ 5351541 w 5720054"/>
                <a:gd name="connsiteY2" fmla="*/ 2507914 h 5700011"/>
                <a:gd name="connsiteX3" fmla="*/ 5218760 w 5720054"/>
                <a:gd name="connsiteY3" fmla="*/ 3690156 h 5700011"/>
                <a:gd name="connsiteX4" fmla="*/ 1223896 w 5720054"/>
                <a:gd name="connsiteY4" fmla="*/ 4061142 h 5700011"/>
                <a:gd name="connsiteX5" fmla="*/ 78093 w 5720054"/>
                <a:gd name="connsiteY5" fmla="*/ 5583112 h 5700011"/>
                <a:gd name="connsiteX6" fmla="*/ 102842 w 5720054"/>
                <a:gd name="connsiteY6" fmla="*/ 5597311 h 5700011"/>
                <a:gd name="connsiteX0" fmla="*/ 2200876 w 5764965"/>
                <a:gd name="connsiteY0" fmla="*/ 0 h 6468437"/>
                <a:gd name="connsiteX1" fmla="*/ 2806541 w 5764965"/>
                <a:gd name="connsiteY1" fmla="*/ 2016122 h 6468437"/>
                <a:gd name="connsiteX2" fmla="*/ 5396452 w 5764965"/>
                <a:gd name="connsiteY2" fmla="*/ 2507914 h 6468437"/>
                <a:gd name="connsiteX3" fmla="*/ 5263671 w 5764965"/>
                <a:gd name="connsiteY3" fmla="*/ 3690156 h 6468437"/>
                <a:gd name="connsiteX4" fmla="*/ 1268807 w 5764965"/>
                <a:gd name="connsiteY4" fmla="*/ 4061142 h 6468437"/>
                <a:gd name="connsiteX5" fmla="*/ 123004 w 5764965"/>
                <a:gd name="connsiteY5" fmla="*/ 5583112 h 6468437"/>
                <a:gd name="connsiteX6" fmla="*/ 21457 w 5764965"/>
                <a:gd name="connsiteY6" fmla="*/ 6468437 h 6468437"/>
                <a:gd name="connsiteX0" fmla="*/ 2200876 w 5764965"/>
                <a:gd name="connsiteY0" fmla="*/ 0 h 6468437"/>
                <a:gd name="connsiteX1" fmla="*/ 2806541 w 5764965"/>
                <a:gd name="connsiteY1" fmla="*/ 2016122 h 6468437"/>
                <a:gd name="connsiteX2" fmla="*/ 5396452 w 5764965"/>
                <a:gd name="connsiteY2" fmla="*/ 2507914 h 6468437"/>
                <a:gd name="connsiteX3" fmla="*/ 5263671 w 5764965"/>
                <a:gd name="connsiteY3" fmla="*/ 3690156 h 6468437"/>
                <a:gd name="connsiteX4" fmla="*/ 1268807 w 5764965"/>
                <a:gd name="connsiteY4" fmla="*/ 4061142 h 6468437"/>
                <a:gd name="connsiteX5" fmla="*/ 123004 w 5764965"/>
                <a:gd name="connsiteY5" fmla="*/ 5583112 h 6468437"/>
                <a:gd name="connsiteX6" fmla="*/ 21457 w 5764965"/>
                <a:gd name="connsiteY6" fmla="*/ 6468437 h 6468437"/>
                <a:gd name="connsiteX0" fmla="*/ 2179747 w 5743836"/>
                <a:gd name="connsiteY0" fmla="*/ 0 h 6468437"/>
                <a:gd name="connsiteX1" fmla="*/ 2785412 w 5743836"/>
                <a:gd name="connsiteY1" fmla="*/ 2016122 h 6468437"/>
                <a:gd name="connsiteX2" fmla="*/ 5375323 w 5743836"/>
                <a:gd name="connsiteY2" fmla="*/ 2507914 h 6468437"/>
                <a:gd name="connsiteX3" fmla="*/ 5242542 w 5743836"/>
                <a:gd name="connsiteY3" fmla="*/ 3690156 h 6468437"/>
                <a:gd name="connsiteX4" fmla="*/ 1247678 w 5743836"/>
                <a:gd name="connsiteY4" fmla="*/ 4061142 h 6468437"/>
                <a:gd name="connsiteX5" fmla="*/ 101875 w 5743836"/>
                <a:gd name="connsiteY5" fmla="*/ 5583112 h 6468437"/>
                <a:gd name="connsiteX6" fmla="*/ 328 w 5743836"/>
                <a:gd name="connsiteY6" fmla="*/ 6468437 h 6468437"/>
                <a:gd name="connsiteX0" fmla="*/ 2119729 w 5683818"/>
                <a:gd name="connsiteY0" fmla="*/ 0 h 6603946"/>
                <a:gd name="connsiteX1" fmla="*/ 2725394 w 5683818"/>
                <a:gd name="connsiteY1" fmla="*/ 2016122 h 6603946"/>
                <a:gd name="connsiteX2" fmla="*/ 5315305 w 5683818"/>
                <a:gd name="connsiteY2" fmla="*/ 2507914 h 6603946"/>
                <a:gd name="connsiteX3" fmla="*/ 5182524 w 5683818"/>
                <a:gd name="connsiteY3" fmla="*/ 3690156 h 6603946"/>
                <a:gd name="connsiteX4" fmla="*/ 1187660 w 5683818"/>
                <a:gd name="connsiteY4" fmla="*/ 4061142 h 6603946"/>
                <a:gd name="connsiteX5" fmla="*/ 41857 w 5683818"/>
                <a:gd name="connsiteY5" fmla="*/ 5583112 h 6603946"/>
                <a:gd name="connsiteX6" fmla="*/ 3459 w 5683818"/>
                <a:gd name="connsiteY6" fmla="*/ 6603946 h 660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3818" h="6603946">
                  <a:moveTo>
                    <a:pt x="2119729" y="0"/>
                  </a:moveTo>
                  <a:cubicBezTo>
                    <a:pt x="2092713" y="856211"/>
                    <a:pt x="2192798" y="1598136"/>
                    <a:pt x="2725394" y="2016122"/>
                  </a:cubicBezTo>
                  <a:cubicBezTo>
                    <a:pt x="3257990" y="2434108"/>
                    <a:pt x="4844020" y="2286983"/>
                    <a:pt x="5315305" y="2507914"/>
                  </a:cubicBezTo>
                  <a:cubicBezTo>
                    <a:pt x="5786590" y="2728845"/>
                    <a:pt x="5870465" y="3431285"/>
                    <a:pt x="5182524" y="3690156"/>
                  </a:cubicBezTo>
                  <a:cubicBezTo>
                    <a:pt x="4494583" y="3949027"/>
                    <a:pt x="2146512" y="4005158"/>
                    <a:pt x="1187660" y="4061142"/>
                  </a:cubicBezTo>
                  <a:cubicBezTo>
                    <a:pt x="249395" y="4184880"/>
                    <a:pt x="148551" y="4022988"/>
                    <a:pt x="41857" y="5583112"/>
                  </a:cubicBezTo>
                  <a:cubicBezTo>
                    <a:pt x="-8163" y="5994007"/>
                    <a:pt x="-1697" y="6600988"/>
                    <a:pt x="3459" y="6603946"/>
                  </a:cubicBezTo>
                </a:path>
              </a:pathLst>
            </a:cu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5" name="Volný tvar 17">
              <a:extLst>
                <a:ext uri="{FF2B5EF4-FFF2-40B4-BE49-F238E27FC236}">
                  <a16:creationId xmlns:a16="http://schemas.microsoft.com/office/drawing/2014/main" id="{A918CE47-FC12-4AD7-8825-96ACB91FD009}"/>
                </a:ext>
              </a:extLst>
            </p:cNvPr>
            <p:cNvSpPr/>
            <p:nvPr/>
          </p:nvSpPr>
          <p:spPr>
            <a:xfrm>
              <a:off x="-26668" y="-26015"/>
              <a:ext cx="5318083" cy="5742999"/>
            </a:xfrm>
            <a:custGeom>
              <a:avLst/>
              <a:gdLst>
                <a:gd name="connsiteX0" fmla="*/ 2214531 w 5734399"/>
                <a:gd name="connsiteY0" fmla="*/ 0 h 4545983"/>
                <a:gd name="connsiteX1" fmla="*/ 2696670 w 5734399"/>
                <a:gd name="connsiteY1" fmla="*/ 2161309 h 4545983"/>
                <a:gd name="connsiteX2" fmla="*/ 5431557 w 5734399"/>
                <a:gd name="connsiteY2" fmla="*/ 2693324 h 4545983"/>
                <a:gd name="connsiteX3" fmla="*/ 5265302 w 5734399"/>
                <a:gd name="connsiteY3" fmla="*/ 3790604 h 4545983"/>
                <a:gd name="connsiteX4" fmla="*/ 1865397 w 5734399"/>
                <a:gd name="connsiteY4" fmla="*/ 4031673 h 4545983"/>
                <a:gd name="connsiteX5" fmla="*/ 161288 w 5734399"/>
                <a:gd name="connsiteY5" fmla="*/ 4505498 h 4545983"/>
                <a:gd name="connsiteX6" fmla="*/ 169600 w 5734399"/>
                <a:gd name="connsiteY6" fmla="*/ 4488873 h 4545983"/>
                <a:gd name="connsiteX0" fmla="*/ 2149784 w 5669652"/>
                <a:gd name="connsiteY0" fmla="*/ 0 h 5707211"/>
                <a:gd name="connsiteX1" fmla="*/ 2631923 w 5669652"/>
                <a:gd name="connsiteY1" fmla="*/ 2161309 h 5707211"/>
                <a:gd name="connsiteX2" fmla="*/ 5366810 w 5669652"/>
                <a:gd name="connsiteY2" fmla="*/ 2693324 h 5707211"/>
                <a:gd name="connsiteX3" fmla="*/ 5200555 w 5669652"/>
                <a:gd name="connsiteY3" fmla="*/ 3790604 h 5707211"/>
                <a:gd name="connsiteX4" fmla="*/ 1800650 w 5669652"/>
                <a:gd name="connsiteY4" fmla="*/ 4031673 h 5707211"/>
                <a:gd name="connsiteX5" fmla="*/ 96541 w 5669652"/>
                <a:gd name="connsiteY5" fmla="*/ 4505498 h 5707211"/>
                <a:gd name="connsiteX6" fmla="*/ 373003 w 5669652"/>
                <a:gd name="connsiteY6" fmla="*/ 5705868 h 5707211"/>
                <a:gd name="connsiteX0" fmla="*/ 2053244 w 5573112"/>
                <a:gd name="connsiteY0" fmla="*/ 0 h 4505498"/>
                <a:gd name="connsiteX1" fmla="*/ 2535383 w 5573112"/>
                <a:gd name="connsiteY1" fmla="*/ 2161309 h 4505498"/>
                <a:gd name="connsiteX2" fmla="*/ 5270270 w 5573112"/>
                <a:gd name="connsiteY2" fmla="*/ 2693324 h 4505498"/>
                <a:gd name="connsiteX3" fmla="*/ 5104015 w 5573112"/>
                <a:gd name="connsiteY3" fmla="*/ 3790604 h 4505498"/>
                <a:gd name="connsiteX4" fmla="*/ 1704110 w 5573112"/>
                <a:gd name="connsiteY4" fmla="*/ 4031673 h 4505498"/>
                <a:gd name="connsiteX5" fmla="*/ 1 w 5573112"/>
                <a:gd name="connsiteY5" fmla="*/ 4505498 h 4505498"/>
                <a:gd name="connsiteX0" fmla="*/ 2053243 w 5573111"/>
                <a:gd name="connsiteY0" fmla="*/ 0 h 5692810"/>
                <a:gd name="connsiteX1" fmla="*/ 2535382 w 5573111"/>
                <a:gd name="connsiteY1" fmla="*/ 2161309 h 5692810"/>
                <a:gd name="connsiteX2" fmla="*/ 5270269 w 5573111"/>
                <a:gd name="connsiteY2" fmla="*/ 2693324 h 5692810"/>
                <a:gd name="connsiteX3" fmla="*/ 5104014 w 5573111"/>
                <a:gd name="connsiteY3" fmla="*/ 3790604 h 5692810"/>
                <a:gd name="connsiteX4" fmla="*/ 1704109 w 5573111"/>
                <a:gd name="connsiteY4" fmla="*/ 4031673 h 5692810"/>
                <a:gd name="connsiteX5" fmla="*/ 0 w 5573111"/>
                <a:gd name="connsiteY5" fmla="*/ 5692810 h 5692810"/>
                <a:gd name="connsiteX0" fmla="*/ 2053243 w 5573111"/>
                <a:gd name="connsiteY0" fmla="*/ 0 h 5692810"/>
                <a:gd name="connsiteX1" fmla="*/ 2535382 w 5573111"/>
                <a:gd name="connsiteY1" fmla="*/ 2161309 h 5692810"/>
                <a:gd name="connsiteX2" fmla="*/ 5270269 w 5573111"/>
                <a:gd name="connsiteY2" fmla="*/ 2693324 h 5692810"/>
                <a:gd name="connsiteX3" fmla="*/ 5104014 w 5573111"/>
                <a:gd name="connsiteY3" fmla="*/ 3790604 h 5692810"/>
                <a:gd name="connsiteX4" fmla="*/ 1704109 w 5573111"/>
                <a:gd name="connsiteY4" fmla="*/ 4031673 h 5692810"/>
                <a:gd name="connsiteX5" fmla="*/ 0 w 5573111"/>
                <a:gd name="connsiteY5" fmla="*/ 5692810 h 5692810"/>
                <a:gd name="connsiteX0" fmla="*/ 2053243 w 5582367"/>
                <a:gd name="connsiteY0" fmla="*/ 0 h 5692810"/>
                <a:gd name="connsiteX1" fmla="*/ 2535382 w 5582367"/>
                <a:gd name="connsiteY1" fmla="*/ 2161309 h 5692810"/>
                <a:gd name="connsiteX2" fmla="*/ 5270269 w 5582367"/>
                <a:gd name="connsiteY2" fmla="*/ 2693324 h 5692810"/>
                <a:gd name="connsiteX3" fmla="*/ 5104014 w 5582367"/>
                <a:gd name="connsiteY3" fmla="*/ 3790604 h 5692810"/>
                <a:gd name="connsiteX4" fmla="*/ 1543218 w 5582367"/>
                <a:gd name="connsiteY4" fmla="*/ 4051462 h 5692810"/>
                <a:gd name="connsiteX5" fmla="*/ 0 w 5582367"/>
                <a:gd name="connsiteY5" fmla="*/ 5692810 h 5692810"/>
                <a:gd name="connsiteX0" fmla="*/ 2053243 w 5582367"/>
                <a:gd name="connsiteY0" fmla="*/ 0 h 5692810"/>
                <a:gd name="connsiteX1" fmla="*/ 2535382 w 5582367"/>
                <a:gd name="connsiteY1" fmla="*/ 2161309 h 5692810"/>
                <a:gd name="connsiteX2" fmla="*/ 5270269 w 5582367"/>
                <a:gd name="connsiteY2" fmla="*/ 2693324 h 5692810"/>
                <a:gd name="connsiteX3" fmla="*/ 5104014 w 5582367"/>
                <a:gd name="connsiteY3" fmla="*/ 3790604 h 5692810"/>
                <a:gd name="connsiteX4" fmla="*/ 1543218 w 5582367"/>
                <a:gd name="connsiteY4" fmla="*/ 4051462 h 5692810"/>
                <a:gd name="connsiteX5" fmla="*/ 0 w 5582367"/>
                <a:gd name="connsiteY5" fmla="*/ 5692810 h 5692810"/>
                <a:gd name="connsiteX0" fmla="*/ 2053243 w 5605083"/>
                <a:gd name="connsiteY0" fmla="*/ 0 h 5692810"/>
                <a:gd name="connsiteX1" fmla="*/ 2535382 w 5605083"/>
                <a:gd name="connsiteY1" fmla="*/ 2161309 h 5692810"/>
                <a:gd name="connsiteX2" fmla="*/ 5270269 w 5605083"/>
                <a:gd name="connsiteY2" fmla="*/ 2693324 h 5692810"/>
                <a:gd name="connsiteX3" fmla="*/ 5146918 w 5605083"/>
                <a:gd name="connsiteY3" fmla="*/ 3622401 h 5692810"/>
                <a:gd name="connsiteX4" fmla="*/ 1543218 w 5605083"/>
                <a:gd name="connsiteY4" fmla="*/ 4051462 h 5692810"/>
                <a:gd name="connsiteX5" fmla="*/ 0 w 5605083"/>
                <a:gd name="connsiteY5" fmla="*/ 5692810 h 5692810"/>
                <a:gd name="connsiteX0" fmla="*/ 2053243 w 5592730"/>
                <a:gd name="connsiteY0" fmla="*/ 0 h 5692810"/>
                <a:gd name="connsiteX1" fmla="*/ 2535382 w 5592730"/>
                <a:gd name="connsiteY1" fmla="*/ 2161309 h 5692810"/>
                <a:gd name="connsiteX2" fmla="*/ 5248818 w 5592730"/>
                <a:gd name="connsiteY2" fmla="*/ 2624064 h 5692810"/>
                <a:gd name="connsiteX3" fmla="*/ 5146918 w 5592730"/>
                <a:gd name="connsiteY3" fmla="*/ 3622401 h 5692810"/>
                <a:gd name="connsiteX4" fmla="*/ 1543218 w 5592730"/>
                <a:gd name="connsiteY4" fmla="*/ 4051462 h 5692810"/>
                <a:gd name="connsiteX5" fmla="*/ 0 w 5592730"/>
                <a:gd name="connsiteY5" fmla="*/ 5692810 h 5692810"/>
                <a:gd name="connsiteX0" fmla="*/ 2053243 w 5592730"/>
                <a:gd name="connsiteY0" fmla="*/ 0 h 5692810"/>
                <a:gd name="connsiteX1" fmla="*/ 2535382 w 5592730"/>
                <a:gd name="connsiteY1" fmla="*/ 2161309 h 5692810"/>
                <a:gd name="connsiteX2" fmla="*/ 5248818 w 5592730"/>
                <a:gd name="connsiteY2" fmla="*/ 2624064 h 5692810"/>
                <a:gd name="connsiteX3" fmla="*/ 5146918 w 5592730"/>
                <a:gd name="connsiteY3" fmla="*/ 3622401 h 5692810"/>
                <a:gd name="connsiteX4" fmla="*/ 1543218 w 5592730"/>
                <a:gd name="connsiteY4" fmla="*/ 4051462 h 5692810"/>
                <a:gd name="connsiteX5" fmla="*/ 0 w 5592730"/>
                <a:gd name="connsiteY5" fmla="*/ 5692810 h 5692810"/>
                <a:gd name="connsiteX0" fmla="*/ 1903079 w 5442566"/>
                <a:gd name="connsiteY0" fmla="*/ 0 h 5762070"/>
                <a:gd name="connsiteX1" fmla="*/ 2385218 w 5442566"/>
                <a:gd name="connsiteY1" fmla="*/ 2161309 h 5762070"/>
                <a:gd name="connsiteX2" fmla="*/ 5098654 w 5442566"/>
                <a:gd name="connsiteY2" fmla="*/ 2624064 h 5762070"/>
                <a:gd name="connsiteX3" fmla="*/ 4996754 w 5442566"/>
                <a:gd name="connsiteY3" fmla="*/ 3622401 h 5762070"/>
                <a:gd name="connsiteX4" fmla="*/ 1393054 w 5442566"/>
                <a:gd name="connsiteY4" fmla="*/ 4051462 h 5762070"/>
                <a:gd name="connsiteX5" fmla="*/ 0 w 5442566"/>
                <a:gd name="connsiteY5" fmla="*/ 5762070 h 5762070"/>
                <a:gd name="connsiteX0" fmla="*/ 1903079 w 5442566"/>
                <a:gd name="connsiteY0" fmla="*/ 0 h 5762070"/>
                <a:gd name="connsiteX1" fmla="*/ 2385218 w 5442566"/>
                <a:gd name="connsiteY1" fmla="*/ 2161309 h 5762070"/>
                <a:gd name="connsiteX2" fmla="*/ 5098654 w 5442566"/>
                <a:gd name="connsiteY2" fmla="*/ 2624064 h 5762070"/>
                <a:gd name="connsiteX3" fmla="*/ 4996754 w 5442566"/>
                <a:gd name="connsiteY3" fmla="*/ 3622401 h 5762070"/>
                <a:gd name="connsiteX4" fmla="*/ 1393054 w 5442566"/>
                <a:gd name="connsiteY4" fmla="*/ 4051462 h 5762070"/>
                <a:gd name="connsiteX5" fmla="*/ 0 w 5442566"/>
                <a:gd name="connsiteY5" fmla="*/ 5762070 h 5762070"/>
                <a:gd name="connsiteX0" fmla="*/ 1892353 w 5431840"/>
                <a:gd name="connsiteY0" fmla="*/ 0 h 5544396"/>
                <a:gd name="connsiteX1" fmla="*/ 2374492 w 5431840"/>
                <a:gd name="connsiteY1" fmla="*/ 2161309 h 5544396"/>
                <a:gd name="connsiteX2" fmla="*/ 5087928 w 5431840"/>
                <a:gd name="connsiteY2" fmla="*/ 2624064 h 5544396"/>
                <a:gd name="connsiteX3" fmla="*/ 4986028 w 5431840"/>
                <a:gd name="connsiteY3" fmla="*/ 3622401 h 5544396"/>
                <a:gd name="connsiteX4" fmla="*/ 1382328 w 5431840"/>
                <a:gd name="connsiteY4" fmla="*/ 4051462 h 5544396"/>
                <a:gd name="connsiteX5" fmla="*/ 0 w 5431840"/>
                <a:gd name="connsiteY5" fmla="*/ 5544396 h 5544396"/>
                <a:gd name="connsiteX0" fmla="*/ 1892353 w 5431840"/>
                <a:gd name="connsiteY0" fmla="*/ 0 h 5544396"/>
                <a:gd name="connsiteX1" fmla="*/ 2374492 w 5431840"/>
                <a:gd name="connsiteY1" fmla="*/ 2161309 h 5544396"/>
                <a:gd name="connsiteX2" fmla="*/ 5087928 w 5431840"/>
                <a:gd name="connsiteY2" fmla="*/ 2624064 h 5544396"/>
                <a:gd name="connsiteX3" fmla="*/ 4986028 w 5431840"/>
                <a:gd name="connsiteY3" fmla="*/ 3622401 h 5544396"/>
                <a:gd name="connsiteX4" fmla="*/ 1382328 w 5431840"/>
                <a:gd name="connsiteY4" fmla="*/ 4051462 h 5544396"/>
                <a:gd name="connsiteX5" fmla="*/ 0 w 5431840"/>
                <a:gd name="connsiteY5" fmla="*/ 5544396 h 5544396"/>
                <a:gd name="connsiteX0" fmla="*/ 1892353 w 5414976"/>
                <a:gd name="connsiteY0" fmla="*/ 0 h 5544396"/>
                <a:gd name="connsiteX1" fmla="*/ 2374492 w 5414976"/>
                <a:gd name="connsiteY1" fmla="*/ 2161309 h 5544396"/>
                <a:gd name="connsiteX2" fmla="*/ 5087928 w 5414976"/>
                <a:gd name="connsiteY2" fmla="*/ 2624064 h 5544396"/>
                <a:gd name="connsiteX3" fmla="*/ 4955148 w 5414976"/>
                <a:gd name="connsiteY3" fmla="*/ 3690156 h 5544396"/>
                <a:gd name="connsiteX4" fmla="*/ 1382328 w 5414976"/>
                <a:gd name="connsiteY4" fmla="*/ 4051462 h 5544396"/>
                <a:gd name="connsiteX5" fmla="*/ 0 w 5414976"/>
                <a:gd name="connsiteY5" fmla="*/ 5544396 h 5544396"/>
                <a:gd name="connsiteX0" fmla="*/ 1892353 w 5426203"/>
                <a:gd name="connsiteY0" fmla="*/ 0 h 5544396"/>
                <a:gd name="connsiteX1" fmla="*/ 2374492 w 5426203"/>
                <a:gd name="connsiteY1" fmla="*/ 2161309 h 5544396"/>
                <a:gd name="connsiteX2" fmla="*/ 5087928 w 5426203"/>
                <a:gd name="connsiteY2" fmla="*/ 2624064 h 5544396"/>
                <a:gd name="connsiteX3" fmla="*/ 4955148 w 5426203"/>
                <a:gd name="connsiteY3" fmla="*/ 3690156 h 5544396"/>
                <a:gd name="connsiteX4" fmla="*/ 1382328 w 5426203"/>
                <a:gd name="connsiteY4" fmla="*/ 4051462 h 5544396"/>
                <a:gd name="connsiteX5" fmla="*/ 0 w 5426203"/>
                <a:gd name="connsiteY5" fmla="*/ 5544396 h 5544396"/>
                <a:gd name="connsiteX0" fmla="*/ 1892353 w 5426203"/>
                <a:gd name="connsiteY0" fmla="*/ 0 h 5544396"/>
                <a:gd name="connsiteX1" fmla="*/ 2374492 w 5426203"/>
                <a:gd name="connsiteY1" fmla="*/ 2161309 h 5544396"/>
                <a:gd name="connsiteX2" fmla="*/ 5087928 w 5426203"/>
                <a:gd name="connsiteY2" fmla="*/ 2624064 h 5544396"/>
                <a:gd name="connsiteX3" fmla="*/ 4955148 w 5426203"/>
                <a:gd name="connsiteY3" fmla="*/ 3690156 h 5544396"/>
                <a:gd name="connsiteX4" fmla="*/ 1382328 w 5426203"/>
                <a:gd name="connsiteY4" fmla="*/ 4051462 h 5544396"/>
                <a:gd name="connsiteX5" fmla="*/ 0 w 5426203"/>
                <a:gd name="connsiteY5" fmla="*/ 5544396 h 5544396"/>
                <a:gd name="connsiteX0" fmla="*/ 1892353 w 5414976"/>
                <a:gd name="connsiteY0" fmla="*/ 0 h 5544396"/>
                <a:gd name="connsiteX1" fmla="*/ 2374492 w 5414976"/>
                <a:gd name="connsiteY1" fmla="*/ 2161309 h 5544396"/>
                <a:gd name="connsiteX2" fmla="*/ 5087928 w 5414976"/>
                <a:gd name="connsiteY2" fmla="*/ 2624064 h 5544396"/>
                <a:gd name="connsiteX3" fmla="*/ 4955148 w 5414976"/>
                <a:gd name="connsiteY3" fmla="*/ 3690156 h 5544396"/>
                <a:gd name="connsiteX4" fmla="*/ 1382328 w 5414976"/>
                <a:gd name="connsiteY4" fmla="*/ 4051462 h 5544396"/>
                <a:gd name="connsiteX5" fmla="*/ 0 w 5414976"/>
                <a:gd name="connsiteY5" fmla="*/ 5544396 h 5544396"/>
                <a:gd name="connsiteX0" fmla="*/ 1892353 w 5425574"/>
                <a:gd name="connsiteY0" fmla="*/ 0 h 5544396"/>
                <a:gd name="connsiteX1" fmla="*/ 2374492 w 5425574"/>
                <a:gd name="connsiteY1" fmla="*/ 2161309 h 5544396"/>
                <a:gd name="connsiteX2" fmla="*/ 5087928 w 5425574"/>
                <a:gd name="connsiteY2" fmla="*/ 2624064 h 5544396"/>
                <a:gd name="connsiteX3" fmla="*/ 4955148 w 5425574"/>
                <a:gd name="connsiteY3" fmla="*/ 3690156 h 5544396"/>
                <a:gd name="connsiteX4" fmla="*/ 1207334 w 5425574"/>
                <a:gd name="connsiteY4" fmla="*/ 3983708 h 5544396"/>
                <a:gd name="connsiteX5" fmla="*/ 0 w 5425574"/>
                <a:gd name="connsiteY5" fmla="*/ 5544396 h 5544396"/>
                <a:gd name="connsiteX0" fmla="*/ 1892353 w 5425574"/>
                <a:gd name="connsiteY0" fmla="*/ 0 h 5544396"/>
                <a:gd name="connsiteX1" fmla="*/ 2374492 w 5425574"/>
                <a:gd name="connsiteY1" fmla="*/ 2161309 h 5544396"/>
                <a:gd name="connsiteX2" fmla="*/ 5087928 w 5425574"/>
                <a:gd name="connsiteY2" fmla="*/ 2624064 h 5544396"/>
                <a:gd name="connsiteX3" fmla="*/ 4955148 w 5425574"/>
                <a:gd name="connsiteY3" fmla="*/ 3690156 h 5544396"/>
                <a:gd name="connsiteX4" fmla="*/ 1207334 w 5425574"/>
                <a:gd name="connsiteY4" fmla="*/ 3983708 h 5544396"/>
                <a:gd name="connsiteX5" fmla="*/ 0 w 5425574"/>
                <a:gd name="connsiteY5" fmla="*/ 5544396 h 5544396"/>
                <a:gd name="connsiteX0" fmla="*/ 1892353 w 5441452"/>
                <a:gd name="connsiteY0" fmla="*/ 0 h 5544396"/>
                <a:gd name="connsiteX1" fmla="*/ 2374492 w 5441452"/>
                <a:gd name="connsiteY1" fmla="*/ 2161309 h 5544396"/>
                <a:gd name="connsiteX2" fmla="*/ 5087928 w 5441452"/>
                <a:gd name="connsiteY2" fmla="*/ 2624064 h 5544396"/>
                <a:gd name="connsiteX3" fmla="*/ 4955148 w 5441452"/>
                <a:gd name="connsiteY3" fmla="*/ 3690156 h 5544396"/>
                <a:gd name="connsiteX4" fmla="*/ 949991 w 5441452"/>
                <a:gd name="connsiteY4" fmla="*/ 3944991 h 5544396"/>
                <a:gd name="connsiteX5" fmla="*/ 0 w 5441452"/>
                <a:gd name="connsiteY5" fmla="*/ 5544396 h 5544396"/>
                <a:gd name="connsiteX0" fmla="*/ 1892353 w 5440811"/>
                <a:gd name="connsiteY0" fmla="*/ 0 h 5544396"/>
                <a:gd name="connsiteX1" fmla="*/ 2374492 w 5440811"/>
                <a:gd name="connsiteY1" fmla="*/ 2161309 h 5544396"/>
                <a:gd name="connsiteX2" fmla="*/ 5087928 w 5440811"/>
                <a:gd name="connsiteY2" fmla="*/ 2624064 h 5544396"/>
                <a:gd name="connsiteX3" fmla="*/ 4955148 w 5440811"/>
                <a:gd name="connsiteY3" fmla="*/ 3690156 h 5544396"/>
                <a:gd name="connsiteX4" fmla="*/ 960284 w 5440811"/>
                <a:gd name="connsiteY4" fmla="*/ 4061142 h 5544396"/>
                <a:gd name="connsiteX5" fmla="*/ 0 w 5440811"/>
                <a:gd name="connsiteY5" fmla="*/ 5544396 h 5544396"/>
                <a:gd name="connsiteX0" fmla="*/ 1892353 w 5440811"/>
                <a:gd name="connsiteY0" fmla="*/ 0 h 5544396"/>
                <a:gd name="connsiteX1" fmla="*/ 2374492 w 5440811"/>
                <a:gd name="connsiteY1" fmla="*/ 2161309 h 5544396"/>
                <a:gd name="connsiteX2" fmla="*/ 5087928 w 5440811"/>
                <a:gd name="connsiteY2" fmla="*/ 2624064 h 5544396"/>
                <a:gd name="connsiteX3" fmla="*/ 4955148 w 5440811"/>
                <a:gd name="connsiteY3" fmla="*/ 3690156 h 5544396"/>
                <a:gd name="connsiteX4" fmla="*/ 960284 w 5440811"/>
                <a:gd name="connsiteY4" fmla="*/ 4061142 h 5544396"/>
                <a:gd name="connsiteX5" fmla="*/ 0 w 5440811"/>
                <a:gd name="connsiteY5" fmla="*/ 5544396 h 5544396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50791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08094"/>
                <a:gd name="connsiteY0" fmla="*/ 0 h 5592792"/>
                <a:gd name="connsiteX1" fmla="*/ 2673012 w 5608094"/>
                <a:gd name="connsiteY1" fmla="*/ 2016122 h 5592792"/>
                <a:gd name="connsiteX2" fmla="*/ 5262922 w 5608094"/>
                <a:gd name="connsiteY2" fmla="*/ 2507914 h 5592792"/>
                <a:gd name="connsiteX3" fmla="*/ 5130142 w 5608094"/>
                <a:gd name="connsiteY3" fmla="*/ 3690156 h 5592792"/>
                <a:gd name="connsiteX4" fmla="*/ 1135278 w 5608094"/>
                <a:gd name="connsiteY4" fmla="*/ 4061142 h 5592792"/>
                <a:gd name="connsiteX5" fmla="*/ 0 w 5608094"/>
                <a:gd name="connsiteY5" fmla="*/ 5592792 h 5592792"/>
                <a:gd name="connsiteX0" fmla="*/ 2067347 w 5608095"/>
                <a:gd name="connsiteY0" fmla="*/ 0 h 5592792"/>
                <a:gd name="connsiteX1" fmla="*/ 2673012 w 5608095"/>
                <a:gd name="connsiteY1" fmla="*/ 2016122 h 5592792"/>
                <a:gd name="connsiteX2" fmla="*/ 5262923 w 5608095"/>
                <a:gd name="connsiteY2" fmla="*/ 2507914 h 5592792"/>
                <a:gd name="connsiteX3" fmla="*/ 5130142 w 5608095"/>
                <a:gd name="connsiteY3" fmla="*/ 3690156 h 5592792"/>
                <a:gd name="connsiteX4" fmla="*/ 1135278 w 5608095"/>
                <a:gd name="connsiteY4" fmla="*/ 4061142 h 5592792"/>
                <a:gd name="connsiteX5" fmla="*/ 0 w 5608095"/>
                <a:gd name="connsiteY5" fmla="*/ 5592792 h 5592792"/>
                <a:gd name="connsiteX0" fmla="*/ 2067347 w 5631436"/>
                <a:gd name="connsiteY0" fmla="*/ 0 h 5592792"/>
                <a:gd name="connsiteX1" fmla="*/ 2673012 w 5631436"/>
                <a:gd name="connsiteY1" fmla="*/ 2016122 h 5592792"/>
                <a:gd name="connsiteX2" fmla="*/ 5262923 w 5631436"/>
                <a:gd name="connsiteY2" fmla="*/ 2507914 h 5592792"/>
                <a:gd name="connsiteX3" fmla="*/ 5130142 w 5631436"/>
                <a:gd name="connsiteY3" fmla="*/ 3690156 h 5592792"/>
                <a:gd name="connsiteX4" fmla="*/ 1135278 w 5631436"/>
                <a:gd name="connsiteY4" fmla="*/ 4061142 h 5592792"/>
                <a:gd name="connsiteX5" fmla="*/ 0 w 5631436"/>
                <a:gd name="connsiteY5" fmla="*/ 5592792 h 559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31436" h="5592792">
                  <a:moveTo>
                    <a:pt x="2067347" y="0"/>
                  </a:moveTo>
                  <a:cubicBezTo>
                    <a:pt x="2040331" y="856211"/>
                    <a:pt x="2140416" y="1598136"/>
                    <a:pt x="2673012" y="2016122"/>
                  </a:cubicBezTo>
                  <a:cubicBezTo>
                    <a:pt x="3205608" y="2434108"/>
                    <a:pt x="4791638" y="2286983"/>
                    <a:pt x="5262923" y="2507914"/>
                  </a:cubicBezTo>
                  <a:cubicBezTo>
                    <a:pt x="5734208" y="2728845"/>
                    <a:pt x="5818083" y="3431285"/>
                    <a:pt x="5130142" y="3690156"/>
                  </a:cubicBezTo>
                  <a:cubicBezTo>
                    <a:pt x="4442201" y="3949027"/>
                    <a:pt x="2094130" y="4005158"/>
                    <a:pt x="1135278" y="4061142"/>
                  </a:cubicBezTo>
                  <a:cubicBezTo>
                    <a:pt x="197013" y="4184880"/>
                    <a:pt x="106694" y="4032668"/>
                    <a:pt x="0" y="5592792"/>
                  </a:cubicBezTo>
                </a:path>
              </a:pathLst>
            </a:cu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1728070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816112AF-6CC6-427F-81FF-ABCBE0D8D6A2}"/>
              </a:ext>
            </a:extLst>
          </p:cNvPr>
          <p:cNvGrpSpPr/>
          <p:nvPr/>
        </p:nvGrpSpPr>
        <p:grpSpPr>
          <a:xfrm>
            <a:off x="-77309" y="-9939"/>
            <a:ext cx="5510689" cy="5882943"/>
            <a:chOff x="-77309" y="-9939"/>
            <a:chExt cx="5510689" cy="5882943"/>
          </a:xfrm>
        </p:grpSpPr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4A233006-87A1-4150-AD0B-AB78465DC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77309" y="697119"/>
              <a:ext cx="5510689" cy="5175885"/>
            </a:xfrm>
            <a:prstGeom prst="rect">
              <a:avLst/>
            </a:prstGeom>
          </p:spPr>
        </p:pic>
        <p:sp>
          <p:nvSpPr>
            <p:cNvPr id="5" name="Volný tvar 17">
              <a:extLst>
                <a:ext uri="{FF2B5EF4-FFF2-40B4-BE49-F238E27FC236}">
                  <a16:creationId xmlns:a16="http://schemas.microsoft.com/office/drawing/2014/main" id="{D1A139A9-399B-472E-B2E9-7CF1B6EA30B6}"/>
                </a:ext>
              </a:extLst>
            </p:cNvPr>
            <p:cNvSpPr/>
            <p:nvPr/>
          </p:nvSpPr>
          <p:spPr>
            <a:xfrm>
              <a:off x="-26668" y="-9939"/>
              <a:ext cx="4319328" cy="5697105"/>
            </a:xfrm>
            <a:custGeom>
              <a:avLst/>
              <a:gdLst>
                <a:gd name="connsiteX0" fmla="*/ 2214531 w 5734399"/>
                <a:gd name="connsiteY0" fmla="*/ 0 h 4545983"/>
                <a:gd name="connsiteX1" fmla="*/ 2696670 w 5734399"/>
                <a:gd name="connsiteY1" fmla="*/ 2161309 h 4545983"/>
                <a:gd name="connsiteX2" fmla="*/ 5431557 w 5734399"/>
                <a:gd name="connsiteY2" fmla="*/ 2693324 h 4545983"/>
                <a:gd name="connsiteX3" fmla="*/ 5265302 w 5734399"/>
                <a:gd name="connsiteY3" fmla="*/ 3790604 h 4545983"/>
                <a:gd name="connsiteX4" fmla="*/ 1865397 w 5734399"/>
                <a:gd name="connsiteY4" fmla="*/ 4031673 h 4545983"/>
                <a:gd name="connsiteX5" fmla="*/ 161288 w 5734399"/>
                <a:gd name="connsiteY5" fmla="*/ 4505498 h 4545983"/>
                <a:gd name="connsiteX6" fmla="*/ 169600 w 5734399"/>
                <a:gd name="connsiteY6" fmla="*/ 4488873 h 4545983"/>
                <a:gd name="connsiteX0" fmla="*/ 2149784 w 5669652"/>
                <a:gd name="connsiteY0" fmla="*/ 0 h 5707211"/>
                <a:gd name="connsiteX1" fmla="*/ 2631923 w 5669652"/>
                <a:gd name="connsiteY1" fmla="*/ 2161309 h 5707211"/>
                <a:gd name="connsiteX2" fmla="*/ 5366810 w 5669652"/>
                <a:gd name="connsiteY2" fmla="*/ 2693324 h 5707211"/>
                <a:gd name="connsiteX3" fmla="*/ 5200555 w 5669652"/>
                <a:gd name="connsiteY3" fmla="*/ 3790604 h 5707211"/>
                <a:gd name="connsiteX4" fmla="*/ 1800650 w 5669652"/>
                <a:gd name="connsiteY4" fmla="*/ 4031673 h 5707211"/>
                <a:gd name="connsiteX5" fmla="*/ 96541 w 5669652"/>
                <a:gd name="connsiteY5" fmla="*/ 4505498 h 5707211"/>
                <a:gd name="connsiteX6" fmla="*/ 373003 w 5669652"/>
                <a:gd name="connsiteY6" fmla="*/ 5705868 h 5707211"/>
                <a:gd name="connsiteX0" fmla="*/ 2053244 w 5573112"/>
                <a:gd name="connsiteY0" fmla="*/ 0 h 4505498"/>
                <a:gd name="connsiteX1" fmla="*/ 2535383 w 5573112"/>
                <a:gd name="connsiteY1" fmla="*/ 2161309 h 4505498"/>
                <a:gd name="connsiteX2" fmla="*/ 5270270 w 5573112"/>
                <a:gd name="connsiteY2" fmla="*/ 2693324 h 4505498"/>
                <a:gd name="connsiteX3" fmla="*/ 5104015 w 5573112"/>
                <a:gd name="connsiteY3" fmla="*/ 3790604 h 4505498"/>
                <a:gd name="connsiteX4" fmla="*/ 1704110 w 5573112"/>
                <a:gd name="connsiteY4" fmla="*/ 4031673 h 4505498"/>
                <a:gd name="connsiteX5" fmla="*/ 1 w 5573112"/>
                <a:gd name="connsiteY5" fmla="*/ 4505498 h 4505498"/>
                <a:gd name="connsiteX0" fmla="*/ 2053243 w 5573111"/>
                <a:gd name="connsiteY0" fmla="*/ 0 h 5692810"/>
                <a:gd name="connsiteX1" fmla="*/ 2535382 w 5573111"/>
                <a:gd name="connsiteY1" fmla="*/ 2161309 h 5692810"/>
                <a:gd name="connsiteX2" fmla="*/ 5270269 w 5573111"/>
                <a:gd name="connsiteY2" fmla="*/ 2693324 h 5692810"/>
                <a:gd name="connsiteX3" fmla="*/ 5104014 w 5573111"/>
                <a:gd name="connsiteY3" fmla="*/ 3790604 h 5692810"/>
                <a:gd name="connsiteX4" fmla="*/ 1704109 w 5573111"/>
                <a:gd name="connsiteY4" fmla="*/ 4031673 h 5692810"/>
                <a:gd name="connsiteX5" fmla="*/ 0 w 5573111"/>
                <a:gd name="connsiteY5" fmla="*/ 5692810 h 5692810"/>
                <a:gd name="connsiteX0" fmla="*/ 2053243 w 5573111"/>
                <a:gd name="connsiteY0" fmla="*/ 0 h 5692810"/>
                <a:gd name="connsiteX1" fmla="*/ 2535382 w 5573111"/>
                <a:gd name="connsiteY1" fmla="*/ 2161309 h 5692810"/>
                <a:gd name="connsiteX2" fmla="*/ 5270269 w 5573111"/>
                <a:gd name="connsiteY2" fmla="*/ 2693324 h 5692810"/>
                <a:gd name="connsiteX3" fmla="*/ 5104014 w 5573111"/>
                <a:gd name="connsiteY3" fmla="*/ 3790604 h 5692810"/>
                <a:gd name="connsiteX4" fmla="*/ 1704109 w 5573111"/>
                <a:gd name="connsiteY4" fmla="*/ 4031673 h 5692810"/>
                <a:gd name="connsiteX5" fmla="*/ 0 w 5573111"/>
                <a:gd name="connsiteY5" fmla="*/ 5692810 h 5692810"/>
                <a:gd name="connsiteX0" fmla="*/ 2053243 w 5582367"/>
                <a:gd name="connsiteY0" fmla="*/ 0 h 5692810"/>
                <a:gd name="connsiteX1" fmla="*/ 2535382 w 5582367"/>
                <a:gd name="connsiteY1" fmla="*/ 2161309 h 5692810"/>
                <a:gd name="connsiteX2" fmla="*/ 5270269 w 5582367"/>
                <a:gd name="connsiteY2" fmla="*/ 2693324 h 5692810"/>
                <a:gd name="connsiteX3" fmla="*/ 5104014 w 5582367"/>
                <a:gd name="connsiteY3" fmla="*/ 3790604 h 5692810"/>
                <a:gd name="connsiteX4" fmla="*/ 1543218 w 5582367"/>
                <a:gd name="connsiteY4" fmla="*/ 4051462 h 5692810"/>
                <a:gd name="connsiteX5" fmla="*/ 0 w 5582367"/>
                <a:gd name="connsiteY5" fmla="*/ 5692810 h 5692810"/>
                <a:gd name="connsiteX0" fmla="*/ 2053243 w 5582367"/>
                <a:gd name="connsiteY0" fmla="*/ 0 h 5692810"/>
                <a:gd name="connsiteX1" fmla="*/ 2535382 w 5582367"/>
                <a:gd name="connsiteY1" fmla="*/ 2161309 h 5692810"/>
                <a:gd name="connsiteX2" fmla="*/ 5270269 w 5582367"/>
                <a:gd name="connsiteY2" fmla="*/ 2693324 h 5692810"/>
                <a:gd name="connsiteX3" fmla="*/ 5104014 w 5582367"/>
                <a:gd name="connsiteY3" fmla="*/ 3790604 h 5692810"/>
                <a:gd name="connsiteX4" fmla="*/ 1543218 w 5582367"/>
                <a:gd name="connsiteY4" fmla="*/ 4051462 h 5692810"/>
                <a:gd name="connsiteX5" fmla="*/ 0 w 5582367"/>
                <a:gd name="connsiteY5" fmla="*/ 5692810 h 5692810"/>
                <a:gd name="connsiteX0" fmla="*/ 2053243 w 5605083"/>
                <a:gd name="connsiteY0" fmla="*/ 0 h 5692810"/>
                <a:gd name="connsiteX1" fmla="*/ 2535382 w 5605083"/>
                <a:gd name="connsiteY1" fmla="*/ 2161309 h 5692810"/>
                <a:gd name="connsiteX2" fmla="*/ 5270269 w 5605083"/>
                <a:gd name="connsiteY2" fmla="*/ 2693324 h 5692810"/>
                <a:gd name="connsiteX3" fmla="*/ 5146918 w 5605083"/>
                <a:gd name="connsiteY3" fmla="*/ 3622401 h 5692810"/>
                <a:gd name="connsiteX4" fmla="*/ 1543218 w 5605083"/>
                <a:gd name="connsiteY4" fmla="*/ 4051462 h 5692810"/>
                <a:gd name="connsiteX5" fmla="*/ 0 w 5605083"/>
                <a:gd name="connsiteY5" fmla="*/ 5692810 h 5692810"/>
                <a:gd name="connsiteX0" fmla="*/ 2053243 w 5592730"/>
                <a:gd name="connsiteY0" fmla="*/ 0 h 5692810"/>
                <a:gd name="connsiteX1" fmla="*/ 2535382 w 5592730"/>
                <a:gd name="connsiteY1" fmla="*/ 2161309 h 5692810"/>
                <a:gd name="connsiteX2" fmla="*/ 5248818 w 5592730"/>
                <a:gd name="connsiteY2" fmla="*/ 2624064 h 5692810"/>
                <a:gd name="connsiteX3" fmla="*/ 5146918 w 5592730"/>
                <a:gd name="connsiteY3" fmla="*/ 3622401 h 5692810"/>
                <a:gd name="connsiteX4" fmla="*/ 1543218 w 5592730"/>
                <a:gd name="connsiteY4" fmla="*/ 4051462 h 5692810"/>
                <a:gd name="connsiteX5" fmla="*/ 0 w 5592730"/>
                <a:gd name="connsiteY5" fmla="*/ 5692810 h 5692810"/>
                <a:gd name="connsiteX0" fmla="*/ 2053243 w 5592730"/>
                <a:gd name="connsiteY0" fmla="*/ 0 h 5692810"/>
                <a:gd name="connsiteX1" fmla="*/ 2535382 w 5592730"/>
                <a:gd name="connsiteY1" fmla="*/ 2161309 h 5692810"/>
                <a:gd name="connsiteX2" fmla="*/ 5248818 w 5592730"/>
                <a:gd name="connsiteY2" fmla="*/ 2624064 h 5692810"/>
                <a:gd name="connsiteX3" fmla="*/ 5146918 w 5592730"/>
                <a:gd name="connsiteY3" fmla="*/ 3622401 h 5692810"/>
                <a:gd name="connsiteX4" fmla="*/ 1543218 w 5592730"/>
                <a:gd name="connsiteY4" fmla="*/ 4051462 h 5692810"/>
                <a:gd name="connsiteX5" fmla="*/ 0 w 5592730"/>
                <a:gd name="connsiteY5" fmla="*/ 5692810 h 5692810"/>
                <a:gd name="connsiteX0" fmla="*/ 1903079 w 5442566"/>
                <a:gd name="connsiteY0" fmla="*/ 0 h 5762070"/>
                <a:gd name="connsiteX1" fmla="*/ 2385218 w 5442566"/>
                <a:gd name="connsiteY1" fmla="*/ 2161309 h 5762070"/>
                <a:gd name="connsiteX2" fmla="*/ 5098654 w 5442566"/>
                <a:gd name="connsiteY2" fmla="*/ 2624064 h 5762070"/>
                <a:gd name="connsiteX3" fmla="*/ 4996754 w 5442566"/>
                <a:gd name="connsiteY3" fmla="*/ 3622401 h 5762070"/>
                <a:gd name="connsiteX4" fmla="*/ 1393054 w 5442566"/>
                <a:gd name="connsiteY4" fmla="*/ 4051462 h 5762070"/>
                <a:gd name="connsiteX5" fmla="*/ 0 w 5442566"/>
                <a:gd name="connsiteY5" fmla="*/ 5762070 h 5762070"/>
                <a:gd name="connsiteX0" fmla="*/ 1903079 w 5442566"/>
                <a:gd name="connsiteY0" fmla="*/ 0 h 5762070"/>
                <a:gd name="connsiteX1" fmla="*/ 2385218 w 5442566"/>
                <a:gd name="connsiteY1" fmla="*/ 2161309 h 5762070"/>
                <a:gd name="connsiteX2" fmla="*/ 5098654 w 5442566"/>
                <a:gd name="connsiteY2" fmla="*/ 2624064 h 5762070"/>
                <a:gd name="connsiteX3" fmla="*/ 4996754 w 5442566"/>
                <a:gd name="connsiteY3" fmla="*/ 3622401 h 5762070"/>
                <a:gd name="connsiteX4" fmla="*/ 1393054 w 5442566"/>
                <a:gd name="connsiteY4" fmla="*/ 4051462 h 5762070"/>
                <a:gd name="connsiteX5" fmla="*/ 0 w 5442566"/>
                <a:gd name="connsiteY5" fmla="*/ 5762070 h 5762070"/>
                <a:gd name="connsiteX0" fmla="*/ 1892353 w 5431840"/>
                <a:gd name="connsiteY0" fmla="*/ 0 h 5544396"/>
                <a:gd name="connsiteX1" fmla="*/ 2374492 w 5431840"/>
                <a:gd name="connsiteY1" fmla="*/ 2161309 h 5544396"/>
                <a:gd name="connsiteX2" fmla="*/ 5087928 w 5431840"/>
                <a:gd name="connsiteY2" fmla="*/ 2624064 h 5544396"/>
                <a:gd name="connsiteX3" fmla="*/ 4986028 w 5431840"/>
                <a:gd name="connsiteY3" fmla="*/ 3622401 h 5544396"/>
                <a:gd name="connsiteX4" fmla="*/ 1382328 w 5431840"/>
                <a:gd name="connsiteY4" fmla="*/ 4051462 h 5544396"/>
                <a:gd name="connsiteX5" fmla="*/ 0 w 5431840"/>
                <a:gd name="connsiteY5" fmla="*/ 5544396 h 5544396"/>
                <a:gd name="connsiteX0" fmla="*/ 1892353 w 5431840"/>
                <a:gd name="connsiteY0" fmla="*/ 0 h 5544396"/>
                <a:gd name="connsiteX1" fmla="*/ 2374492 w 5431840"/>
                <a:gd name="connsiteY1" fmla="*/ 2161309 h 5544396"/>
                <a:gd name="connsiteX2" fmla="*/ 5087928 w 5431840"/>
                <a:gd name="connsiteY2" fmla="*/ 2624064 h 5544396"/>
                <a:gd name="connsiteX3" fmla="*/ 4986028 w 5431840"/>
                <a:gd name="connsiteY3" fmla="*/ 3622401 h 5544396"/>
                <a:gd name="connsiteX4" fmla="*/ 1382328 w 5431840"/>
                <a:gd name="connsiteY4" fmla="*/ 4051462 h 5544396"/>
                <a:gd name="connsiteX5" fmla="*/ 0 w 5431840"/>
                <a:gd name="connsiteY5" fmla="*/ 5544396 h 5544396"/>
                <a:gd name="connsiteX0" fmla="*/ 1892353 w 5414976"/>
                <a:gd name="connsiteY0" fmla="*/ 0 h 5544396"/>
                <a:gd name="connsiteX1" fmla="*/ 2374492 w 5414976"/>
                <a:gd name="connsiteY1" fmla="*/ 2161309 h 5544396"/>
                <a:gd name="connsiteX2" fmla="*/ 5087928 w 5414976"/>
                <a:gd name="connsiteY2" fmla="*/ 2624064 h 5544396"/>
                <a:gd name="connsiteX3" fmla="*/ 4955148 w 5414976"/>
                <a:gd name="connsiteY3" fmla="*/ 3690156 h 5544396"/>
                <a:gd name="connsiteX4" fmla="*/ 1382328 w 5414976"/>
                <a:gd name="connsiteY4" fmla="*/ 4051462 h 5544396"/>
                <a:gd name="connsiteX5" fmla="*/ 0 w 5414976"/>
                <a:gd name="connsiteY5" fmla="*/ 5544396 h 5544396"/>
                <a:gd name="connsiteX0" fmla="*/ 1892353 w 5426203"/>
                <a:gd name="connsiteY0" fmla="*/ 0 h 5544396"/>
                <a:gd name="connsiteX1" fmla="*/ 2374492 w 5426203"/>
                <a:gd name="connsiteY1" fmla="*/ 2161309 h 5544396"/>
                <a:gd name="connsiteX2" fmla="*/ 5087928 w 5426203"/>
                <a:gd name="connsiteY2" fmla="*/ 2624064 h 5544396"/>
                <a:gd name="connsiteX3" fmla="*/ 4955148 w 5426203"/>
                <a:gd name="connsiteY3" fmla="*/ 3690156 h 5544396"/>
                <a:gd name="connsiteX4" fmla="*/ 1382328 w 5426203"/>
                <a:gd name="connsiteY4" fmla="*/ 4051462 h 5544396"/>
                <a:gd name="connsiteX5" fmla="*/ 0 w 5426203"/>
                <a:gd name="connsiteY5" fmla="*/ 5544396 h 5544396"/>
                <a:gd name="connsiteX0" fmla="*/ 1892353 w 5426203"/>
                <a:gd name="connsiteY0" fmla="*/ 0 h 5544396"/>
                <a:gd name="connsiteX1" fmla="*/ 2374492 w 5426203"/>
                <a:gd name="connsiteY1" fmla="*/ 2161309 h 5544396"/>
                <a:gd name="connsiteX2" fmla="*/ 5087928 w 5426203"/>
                <a:gd name="connsiteY2" fmla="*/ 2624064 h 5544396"/>
                <a:gd name="connsiteX3" fmla="*/ 4955148 w 5426203"/>
                <a:gd name="connsiteY3" fmla="*/ 3690156 h 5544396"/>
                <a:gd name="connsiteX4" fmla="*/ 1382328 w 5426203"/>
                <a:gd name="connsiteY4" fmla="*/ 4051462 h 5544396"/>
                <a:gd name="connsiteX5" fmla="*/ 0 w 5426203"/>
                <a:gd name="connsiteY5" fmla="*/ 5544396 h 5544396"/>
                <a:gd name="connsiteX0" fmla="*/ 1892353 w 5414976"/>
                <a:gd name="connsiteY0" fmla="*/ 0 h 5544396"/>
                <a:gd name="connsiteX1" fmla="*/ 2374492 w 5414976"/>
                <a:gd name="connsiteY1" fmla="*/ 2161309 h 5544396"/>
                <a:gd name="connsiteX2" fmla="*/ 5087928 w 5414976"/>
                <a:gd name="connsiteY2" fmla="*/ 2624064 h 5544396"/>
                <a:gd name="connsiteX3" fmla="*/ 4955148 w 5414976"/>
                <a:gd name="connsiteY3" fmla="*/ 3690156 h 5544396"/>
                <a:gd name="connsiteX4" fmla="*/ 1382328 w 5414976"/>
                <a:gd name="connsiteY4" fmla="*/ 4051462 h 5544396"/>
                <a:gd name="connsiteX5" fmla="*/ 0 w 5414976"/>
                <a:gd name="connsiteY5" fmla="*/ 5544396 h 5544396"/>
                <a:gd name="connsiteX0" fmla="*/ 1892353 w 5425574"/>
                <a:gd name="connsiteY0" fmla="*/ 0 h 5544396"/>
                <a:gd name="connsiteX1" fmla="*/ 2374492 w 5425574"/>
                <a:gd name="connsiteY1" fmla="*/ 2161309 h 5544396"/>
                <a:gd name="connsiteX2" fmla="*/ 5087928 w 5425574"/>
                <a:gd name="connsiteY2" fmla="*/ 2624064 h 5544396"/>
                <a:gd name="connsiteX3" fmla="*/ 4955148 w 5425574"/>
                <a:gd name="connsiteY3" fmla="*/ 3690156 h 5544396"/>
                <a:gd name="connsiteX4" fmla="*/ 1207334 w 5425574"/>
                <a:gd name="connsiteY4" fmla="*/ 3983708 h 5544396"/>
                <a:gd name="connsiteX5" fmla="*/ 0 w 5425574"/>
                <a:gd name="connsiteY5" fmla="*/ 5544396 h 5544396"/>
                <a:gd name="connsiteX0" fmla="*/ 1892353 w 5425574"/>
                <a:gd name="connsiteY0" fmla="*/ 0 h 5544396"/>
                <a:gd name="connsiteX1" fmla="*/ 2374492 w 5425574"/>
                <a:gd name="connsiteY1" fmla="*/ 2161309 h 5544396"/>
                <a:gd name="connsiteX2" fmla="*/ 5087928 w 5425574"/>
                <a:gd name="connsiteY2" fmla="*/ 2624064 h 5544396"/>
                <a:gd name="connsiteX3" fmla="*/ 4955148 w 5425574"/>
                <a:gd name="connsiteY3" fmla="*/ 3690156 h 5544396"/>
                <a:gd name="connsiteX4" fmla="*/ 1207334 w 5425574"/>
                <a:gd name="connsiteY4" fmla="*/ 3983708 h 5544396"/>
                <a:gd name="connsiteX5" fmla="*/ 0 w 5425574"/>
                <a:gd name="connsiteY5" fmla="*/ 5544396 h 5544396"/>
                <a:gd name="connsiteX0" fmla="*/ 1892353 w 5441452"/>
                <a:gd name="connsiteY0" fmla="*/ 0 h 5544396"/>
                <a:gd name="connsiteX1" fmla="*/ 2374492 w 5441452"/>
                <a:gd name="connsiteY1" fmla="*/ 2161309 h 5544396"/>
                <a:gd name="connsiteX2" fmla="*/ 5087928 w 5441452"/>
                <a:gd name="connsiteY2" fmla="*/ 2624064 h 5544396"/>
                <a:gd name="connsiteX3" fmla="*/ 4955148 w 5441452"/>
                <a:gd name="connsiteY3" fmla="*/ 3690156 h 5544396"/>
                <a:gd name="connsiteX4" fmla="*/ 949991 w 5441452"/>
                <a:gd name="connsiteY4" fmla="*/ 3944991 h 5544396"/>
                <a:gd name="connsiteX5" fmla="*/ 0 w 5441452"/>
                <a:gd name="connsiteY5" fmla="*/ 5544396 h 5544396"/>
                <a:gd name="connsiteX0" fmla="*/ 1892353 w 5440811"/>
                <a:gd name="connsiteY0" fmla="*/ 0 h 5544396"/>
                <a:gd name="connsiteX1" fmla="*/ 2374492 w 5440811"/>
                <a:gd name="connsiteY1" fmla="*/ 2161309 h 5544396"/>
                <a:gd name="connsiteX2" fmla="*/ 5087928 w 5440811"/>
                <a:gd name="connsiteY2" fmla="*/ 2624064 h 5544396"/>
                <a:gd name="connsiteX3" fmla="*/ 4955148 w 5440811"/>
                <a:gd name="connsiteY3" fmla="*/ 3690156 h 5544396"/>
                <a:gd name="connsiteX4" fmla="*/ 960284 w 5440811"/>
                <a:gd name="connsiteY4" fmla="*/ 4061142 h 5544396"/>
                <a:gd name="connsiteX5" fmla="*/ 0 w 5440811"/>
                <a:gd name="connsiteY5" fmla="*/ 5544396 h 5544396"/>
                <a:gd name="connsiteX0" fmla="*/ 1892353 w 5440811"/>
                <a:gd name="connsiteY0" fmla="*/ 0 h 5544396"/>
                <a:gd name="connsiteX1" fmla="*/ 2374492 w 5440811"/>
                <a:gd name="connsiteY1" fmla="*/ 2161309 h 5544396"/>
                <a:gd name="connsiteX2" fmla="*/ 5087928 w 5440811"/>
                <a:gd name="connsiteY2" fmla="*/ 2624064 h 5544396"/>
                <a:gd name="connsiteX3" fmla="*/ 4955148 w 5440811"/>
                <a:gd name="connsiteY3" fmla="*/ 3690156 h 5544396"/>
                <a:gd name="connsiteX4" fmla="*/ 960284 w 5440811"/>
                <a:gd name="connsiteY4" fmla="*/ 4061142 h 5544396"/>
                <a:gd name="connsiteX5" fmla="*/ 0 w 5440811"/>
                <a:gd name="connsiteY5" fmla="*/ 5544396 h 5544396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50791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08094"/>
                <a:gd name="connsiteY0" fmla="*/ 0 h 5592792"/>
                <a:gd name="connsiteX1" fmla="*/ 2673012 w 5608094"/>
                <a:gd name="connsiteY1" fmla="*/ 2016122 h 5592792"/>
                <a:gd name="connsiteX2" fmla="*/ 5262922 w 5608094"/>
                <a:gd name="connsiteY2" fmla="*/ 2507914 h 5592792"/>
                <a:gd name="connsiteX3" fmla="*/ 5130142 w 5608094"/>
                <a:gd name="connsiteY3" fmla="*/ 3690156 h 5592792"/>
                <a:gd name="connsiteX4" fmla="*/ 1135278 w 5608094"/>
                <a:gd name="connsiteY4" fmla="*/ 4061142 h 5592792"/>
                <a:gd name="connsiteX5" fmla="*/ 0 w 5608094"/>
                <a:gd name="connsiteY5" fmla="*/ 5592792 h 5592792"/>
                <a:gd name="connsiteX0" fmla="*/ 2067347 w 5608095"/>
                <a:gd name="connsiteY0" fmla="*/ 0 h 5592792"/>
                <a:gd name="connsiteX1" fmla="*/ 2673012 w 5608095"/>
                <a:gd name="connsiteY1" fmla="*/ 2016122 h 5592792"/>
                <a:gd name="connsiteX2" fmla="*/ 5262923 w 5608095"/>
                <a:gd name="connsiteY2" fmla="*/ 2507914 h 5592792"/>
                <a:gd name="connsiteX3" fmla="*/ 5130142 w 5608095"/>
                <a:gd name="connsiteY3" fmla="*/ 3690156 h 5592792"/>
                <a:gd name="connsiteX4" fmla="*/ 1135278 w 5608095"/>
                <a:gd name="connsiteY4" fmla="*/ 4061142 h 5592792"/>
                <a:gd name="connsiteX5" fmla="*/ 0 w 5608095"/>
                <a:gd name="connsiteY5" fmla="*/ 5592792 h 5592792"/>
                <a:gd name="connsiteX0" fmla="*/ 2067347 w 5631436"/>
                <a:gd name="connsiteY0" fmla="*/ 0 h 5592792"/>
                <a:gd name="connsiteX1" fmla="*/ 2673012 w 5631436"/>
                <a:gd name="connsiteY1" fmla="*/ 2016122 h 5592792"/>
                <a:gd name="connsiteX2" fmla="*/ 5262923 w 5631436"/>
                <a:gd name="connsiteY2" fmla="*/ 2507914 h 5592792"/>
                <a:gd name="connsiteX3" fmla="*/ 5130142 w 5631436"/>
                <a:gd name="connsiteY3" fmla="*/ 3690156 h 5592792"/>
                <a:gd name="connsiteX4" fmla="*/ 1135278 w 5631436"/>
                <a:gd name="connsiteY4" fmla="*/ 4061142 h 5592792"/>
                <a:gd name="connsiteX5" fmla="*/ 0 w 5631436"/>
                <a:gd name="connsiteY5" fmla="*/ 5592792 h 5592792"/>
                <a:gd name="connsiteX0" fmla="*/ 2067348 w 5631436"/>
                <a:gd name="connsiteY0" fmla="*/ 0 h 5682007"/>
                <a:gd name="connsiteX1" fmla="*/ 2673012 w 5631436"/>
                <a:gd name="connsiteY1" fmla="*/ 2105337 h 5682007"/>
                <a:gd name="connsiteX2" fmla="*/ 5262923 w 5631436"/>
                <a:gd name="connsiteY2" fmla="*/ 2597129 h 5682007"/>
                <a:gd name="connsiteX3" fmla="*/ 5130142 w 5631436"/>
                <a:gd name="connsiteY3" fmla="*/ 3779371 h 5682007"/>
                <a:gd name="connsiteX4" fmla="*/ 1135278 w 5631436"/>
                <a:gd name="connsiteY4" fmla="*/ 4150357 h 5682007"/>
                <a:gd name="connsiteX5" fmla="*/ 0 w 5631436"/>
                <a:gd name="connsiteY5" fmla="*/ 5682007 h 5682007"/>
                <a:gd name="connsiteX0" fmla="*/ 2067348 w 5586416"/>
                <a:gd name="connsiteY0" fmla="*/ 0 h 5682007"/>
                <a:gd name="connsiteX1" fmla="*/ 2673012 w 5586416"/>
                <a:gd name="connsiteY1" fmla="*/ 2105337 h 5682007"/>
                <a:gd name="connsiteX2" fmla="*/ 5262923 w 5586416"/>
                <a:gd name="connsiteY2" fmla="*/ 2597129 h 5682007"/>
                <a:gd name="connsiteX3" fmla="*/ 5091098 w 5586416"/>
                <a:gd name="connsiteY3" fmla="*/ 3868587 h 5682007"/>
                <a:gd name="connsiteX4" fmla="*/ 1135278 w 5586416"/>
                <a:gd name="connsiteY4" fmla="*/ 4150357 h 5682007"/>
                <a:gd name="connsiteX5" fmla="*/ 0 w 5586416"/>
                <a:gd name="connsiteY5" fmla="*/ 5682007 h 5682007"/>
                <a:gd name="connsiteX0" fmla="*/ 2067348 w 5576993"/>
                <a:gd name="connsiteY0" fmla="*/ 0 h 5682007"/>
                <a:gd name="connsiteX1" fmla="*/ 2673012 w 5576993"/>
                <a:gd name="connsiteY1" fmla="*/ 2105337 h 5682007"/>
                <a:gd name="connsiteX2" fmla="*/ 5262923 w 5576993"/>
                <a:gd name="connsiteY2" fmla="*/ 2597129 h 5682007"/>
                <a:gd name="connsiteX3" fmla="*/ 5091098 w 5576993"/>
                <a:gd name="connsiteY3" fmla="*/ 3868587 h 5682007"/>
                <a:gd name="connsiteX4" fmla="*/ 1135278 w 5576993"/>
                <a:gd name="connsiteY4" fmla="*/ 4150357 h 5682007"/>
                <a:gd name="connsiteX5" fmla="*/ 0 w 5576993"/>
                <a:gd name="connsiteY5" fmla="*/ 5682007 h 5682007"/>
                <a:gd name="connsiteX0" fmla="*/ 2067348 w 5586416"/>
                <a:gd name="connsiteY0" fmla="*/ 0 h 5682007"/>
                <a:gd name="connsiteX1" fmla="*/ 2673012 w 5586416"/>
                <a:gd name="connsiteY1" fmla="*/ 2105337 h 5682007"/>
                <a:gd name="connsiteX2" fmla="*/ 5262923 w 5586416"/>
                <a:gd name="connsiteY2" fmla="*/ 2597129 h 5682007"/>
                <a:gd name="connsiteX3" fmla="*/ 5091098 w 5586416"/>
                <a:gd name="connsiteY3" fmla="*/ 3868587 h 5682007"/>
                <a:gd name="connsiteX4" fmla="*/ 1135278 w 5586416"/>
                <a:gd name="connsiteY4" fmla="*/ 4150357 h 5682007"/>
                <a:gd name="connsiteX5" fmla="*/ 0 w 5586416"/>
                <a:gd name="connsiteY5" fmla="*/ 5682007 h 5682007"/>
                <a:gd name="connsiteX0" fmla="*/ 2067348 w 5621312"/>
                <a:gd name="connsiteY0" fmla="*/ 0 h 5682007"/>
                <a:gd name="connsiteX1" fmla="*/ 2673012 w 5621312"/>
                <a:gd name="connsiteY1" fmla="*/ 2105337 h 5682007"/>
                <a:gd name="connsiteX2" fmla="*/ 5262923 w 5621312"/>
                <a:gd name="connsiteY2" fmla="*/ 2597129 h 5682007"/>
                <a:gd name="connsiteX3" fmla="*/ 5091098 w 5621312"/>
                <a:gd name="connsiteY3" fmla="*/ 3868587 h 5682007"/>
                <a:gd name="connsiteX4" fmla="*/ 1135278 w 5621312"/>
                <a:gd name="connsiteY4" fmla="*/ 4150357 h 5682007"/>
                <a:gd name="connsiteX5" fmla="*/ 0 w 5621312"/>
                <a:gd name="connsiteY5" fmla="*/ 5682007 h 5682007"/>
                <a:gd name="connsiteX0" fmla="*/ 2067348 w 5528344"/>
                <a:gd name="connsiteY0" fmla="*/ 0 h 5682007"/>
                <a:gd name="connsiteX1" fmla="*/ 2673012 w 5528344"/>
                <a:gd name="connsiteY1" fmla="*/ 2105337 h 5682007"/>
                <a:gd name="connsiteX2" fmla="*/ 5097276 w 5528344"/>
                <a:gd name="connsiteY2" fmla="*/ 2636780 h 5682007"/>
                <a:gd name="connsiteX3" fmla="*/ 5091098 w 5528344"/>
                <a:gd name="connsiteY3" fmla="*/ 3868587 h 5682007"/>
                <a:gd name="connsiteX4" fmla="*/ 1135278 w 5528344"/>
                <a:gd name="connsiteY4" fmla="*/ 4150357 h 5682007"/>
                <a:gd name="connsiteX5" fmla="*/ 0 w 5528344"/>
                <a:gd name="connsiteY5" fmla="*/ 5682007 h 5682007"/>
                <a:gd name="connsiteX0" fmla="*/ 2067348 w 5515359"/>
                <a:gd name="connsiteY0" fmla="*/ 0 h 5682007"/>
                <a:gd name="connsiteX1" fmla="*/ 2673012 w 5515359"/>
                <a:gd name="connsiteY1" fmla="*/ 2105337 h 5682007"/>
                <a:gd name="connsiteX2" fmla="*/ 5071793 w 5515359"/>
                <a:gd name="connsiteY2" fmla="*/ 2666518 h 5682007"/>
                <a:gd name="connsiteX3" fmla="*/ 5091098 w 5515359"/>
                <a:gd name="connsiteY3" fmla="*/ 3868587 h 5682007"/>
                <a:gd name="connsiteX4" fmla="*/ 1135278 w 5515359"/>
                <a:gd name="connsiteY4" fmla="*/ 4150357 h 5682007"/>
                <a:gd name="connsiteX5" fmla="*/ 0 w 5515359"/>
                <a:gd name="connsiteY5" fmla="*/ 5682007 h 5682007"/>
                <a:gd name="connsiteX0" fmla="*/ 2067348 w 5537429"/>
                <a:gd name="connsiteY0" fmla="*/ 0 h 5682007"/>
                <a:gd name="connsiteX1" fmla="*/ 2673012 w 5537429"/>
                <a:gd name="connsiteY1" fmla="*/ 2105337 h 5682007"/>
                <a:gd name="connsiteX2" fmla="*/ 5071793 w 5537429"/>
                <a:gd name="connsiteY2" fmla="*/ 2666518 h 5682007"/>
                <a:gd name="connsiteX3" fmla="*/ 5091098 w 5537429"/>
                <a:gd name="connsiteY3" fmla="*/ 3868587 h 5682007"/>
                <a:gd name="connsiteX4" fmla="*/ 1135278 w 5537429"/>
                <a:gd name="connsiteY4" fmla="*/ 4150357 h 5682007"/>
                <a:gd name="connsiteX5" fmla="*/ 0 w 5537429"/>
                <a:gd name="connsiteY5" fmla="*/ 5682007 h 568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37429" h="5682007">
                  <a:moveTo>
                    <a:pt x="2067348" y="0"/>
                  </a:moveTo>
                  <a:cubicBezTo>
                    <a:pt x="2040332" y="856211"/>
                    <a:pt x="2172271" y="1660917"/>
                    <a:pt x="2673012" y="2105337"/>
                  </a:cubicBezTo>
                  <a:cubicBezTo>
                    <a:pt x="3173753" y="2549757"/>
                    <a:pt x="4515873" y="2461857"/>
                    <a:pt x="5071793" y="2666518"/>
                  </a:cubicBezTo>
                  <a:cubicBezTo>
                    <a:pt x="5627713" y="2871179"/>
                    <a:pt x="5747184" y="3621281"/>
                    <a:pt x="5091098" y="3868587"/>
                  </a:cubicBezTo>
                  <a:cubicBezTo>
                    <a:pt x="4435012" y="4115894"/>
                    <a:pt x="2094130" y="4094373"/>
                    <a:pt x="1135278" y="4150357"/>
                  </a:cubicBezTo>
                  <a:cubicBezTo>
                    <a:pt x="197013" y="4274095"/>
                    <a:pt x="106694" y="4121883"/>
                    <a:pt x="0" y="5682007"/>
                  </a:cubicBezTo>
                </a:path>
              </a:pathLst>
            </a:cu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351473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487B090B-3F55-4D33-B090-535790216C26}"/>
              </a:ext>
            </a:extLst>
          </p:cNvPr>
          <p:cNvGrpSpPr/>
          <p:nvPr/>
        </p:nvGrpSpPr>
        <p:grpSpPr>
          <a:xfrm>
            <a:off x="-80851" y="-9939"/>
            <a:ext cx="7355636" cy="5883124"/>
            <a:chOff x="-80851" y="-9939"/>
            <a:chExt cx="7355636" cy="5883124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44F29EE0-1D25-470E-8FBA-C0E9F9563967}"/>
                </a:ext>
              </a:extLst>
            </p:cNvPr>
            <p:cNvGrpSpPr/>
            <p:nvPr/>
          </p:nvGrpSpPr>
          <p:grpSpPr>
            <a:xfrm>
              <a:off x="-80851" y="697300"/>
              <a:ext cx="5510689" cy="5175885"/>
              <a:chOff x="-127004" y="697119"/>
              <a:chExt cx="5510689" cy="5175885"/>
            </a:xfrm>
          </p:grpSpPr>
          <p:pic>
            <p:nvPicPr>
              <p:cNvPr id="11" name="Obrázek 10">
                <a:extLst>
                  <a:ext uri="{FF2B5EF4-FFF2-40B4-BE49-F238E27FC236}">
                    <a16:creationId xmlns:a16="http://schemas.microsoft.com/office/drawing/2014/main" id="{4A233006-87A1-4150-AD0B-AB78465DCE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127004" y="697119"/>
                <a:ext cx="5510689" cy="5175885"/>
              </a:xfrm>
              <a:prstGeom prst="rect">
                <a:avLst/>
              </a:prstGeom>
            </p:spPr>
          </p:pic>
          <p:sp>
            <p:nvSpPr>
              <p:cNvPr id="2" name="Oblouk 1">
                <a:extLst>
                  <a:ext uri="{FF2B5EF4-FFF2-40B4-BE49-F238E27FC236}">
                    <a16:creationId xmlns:a16="http://schemas.microsoft.com/office/drawing/2014/main" id="{2F29CAB3-2527-4361-B281-B132E71B9931}"/>
                  </a:ext>
                </a:extLst>
              </p:cNvPr>
              <p:cNvSpPr/>
              <p:nvPr/>
            </p:nvSpPr>
            <p:spPr>
              <a:xfrm rot="3020213">
                <a:off x="1589393" y="4393513"/>
                <a:ext cx="209749" cy="321605"/>
              </a:xfrm>
              <a:prstGeom prst="arc">
                <a:avLst>
                  <a:gd name="adj1" fmla="val 16043266"/>
                  <a:gd name="adj2" fmla="val 2404460"/>
                </a:avLst>
              </a:prstGeom>
              <a:ln w="12700">
                <a:solidFill>
                  <a:srgbClr val="CC00FF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AB76A8D7-25F8-4FC5-8F53-6D5590BE742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03560" y="3136199"/>
              <a:ext cx="1260000" cy="532800"/>
            </a:xfrm>
            <a:prstGeom prst="rect">
              <a:avLst/>
            </a:prstGeom>
          </p:spPr>
        </p:pic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659F9E23-9B58-436C-8461-4A2309A88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02157" y="1642003"/>
              <a:ext cx="1972628" cy="3266599"/>
            </a:xfrm>
            <a:prstGeom prst="rect">
              <a:avLst/>
            </a:prstGeom>
          </p:spPr>
        </p:pic>
        <p:sp>
          <p:nvSpPr>
            <p:cNvPr id="8" name="Volný tvar 17">
              <a:extLst>
                <a:ext uri="{FF2B5EF4-FFF2-40B4-BE49-F238E27FC236}">
                  <a16:creationId xmlns:a16="http://schemas.microsoft.com/office/drawing/2014/main" id="{F5CE54DF-380A-4966-86F7-DAA14DE48896}"/>
                </a:ext>
              </a:extLst>
            </p:cNvPr>
            <p:cNvSpPr/>
            <p:nvPr/>
          </p:nvSpPr>
          <p:spPr>
            <a:xfrm>
              <a:off x="-26668" y="-9939"/>
              <a:ext cx="4319328" cy="5697105"/>
            </a:xfrm>
            <a:custGeom>
              <a:avLst/>
              <a:gdLst>
                <a:gd name="connsiteX0" fmla="*/ 2214531 w 5734399"/>
                <a:gd name="connsiteY0" fmla="*/ 0 h 4545983"/>
                <a:gd name="connsiteX1" fmla="*/ 2696670 w 5734399"/>
                <a:gd name="connsiteY1" fmla="*/ 2161309 h 4545983"/>
                <a:gd name="connsiteX2" fmla="*/ 5431557 w 5734399"/>
                <a:gd name="connsiteY2" fmla="*/ 2693324 h 4545983"/>
                <a:gd name="connsiteX3" fmla="*/ 5265302 w 5734399"/>
                <a:gd name="connsiteY3" fmla="*/ 3790604 h 4545983"/>
                <a:gd name="connsiteX4" fmla="*/ 1865397 w 5734399"/>
                <a:gd name="connsiteY4" fmla="*/ 4031673 h 4545983"/>
                <a:gd name="connsiteX5" fmla="*/ 161288 w 5734399"/>
                <a:gd name="connsiteY5" fmla="*/ 4505498 h 4545983"/>
                <a:gd name="connsiteX6" fmla="*/ 169600 w 5734399"/>
                <a:gd name="connsiteY6" fmla="*/ 4488873 h 4545983"/>
                <a:gd name="connsiteX0" fmla="*/ 2149784 w 5669652"/>
                <a:gd name="connsiteY0" fmla="*/ 0 h 5707211"/>
                <a:gd name="connsiteX1" fmla="*/ 2631923 w 5669652"/>
                <a:gd name="connsiteY1" fmla="*/ 2161309 h 5707211"/>
                <a:gd name="connsiteX2" fmla="*/ 5366810 w 5669652"/>
                <a:gd name="connsiteY2" fmla="*/ 2693324 h 5707211"/>
                <a:gd name="connsiteX3" fmla="*/ 5200555 w 5669652"/>
                <a:gd name="connsiteY3" fmla="*/ 3790604 h 5707211"/>
                <a:gd name="connsiteX4" fmla="*/ 1800650 w 5669652"/>
                <a:gd name="connsiteY4" fmla="*/ 4031673 h 5707211"/>
                <a:gd name="connsiteX5" fmla="*/ 96541 w 5669652"/>
                <a:gd name="connsiteY5" fmla="*/ 4505498 h 5707211"/>
                <a:gd name="connsiteX6" fmla="*/ 373003 w 5669652"/>
                <a:gd name="connsiteY6" fmla="*/ 5705868 h 5707211"/>
                <a:gd name="connsiteX0" fmla="*/ 2053244 w 5573112"/>
                <a:gd name="connsiteY0" fmla="*/ 0 h 4505498"/>
                <a:gd name="connsiteX1" fmla="*/ 2535383 w 5573112"/>
                <a:gd name="connsiteY1" fmla="*/ 2161309 h 4505498"/>
                <a:gd name="connsiteX2" fmla="*/ 5270270 w 5573112"/>
                <a:gd name="connsiteY2" fmla="*/ 2693324 h 4505498"/>
                <a:gd name="connsiteX3" fmla="*/ 5104015 w 5573112"/>
                <a:gd name="connsiteY3" fmla="*/ 3790604 h 4505498"/>
                <a:gd name="connsiteX4" fmla="*/ 1704110 w 5573112"/>
                <a:gd name="connsiteY4" fmla="*/ 4031673 h 4505498"/>
                <a:gd name="connsiteX5" fmla="*/ 1 w 5573112"/>
                <a:gd name="connsiteY5" fmla="*/ 4505498 h 4505498"/>
                <a:gd name="connsiteX0" fmla="*/ 2053243 w 5573111"/>
                <a:gd name="connsiteY0" fmla="*/ 0 h 5692810"/>
                <a:gd name="connsiteX1" fmla="*/ 2535382 w 5573111"/>
                <a:gd name="connsiteY1" fmla="*/ 2161309 h 5692810"/>
                <a:gd name="connsiteX2" fmla="*/ 5270269 w 5573111"/>
                <a:gd name="connsiteY2" fmla="*/ 2693324 h 5692810"/>
                <a:gd name="connsiteX3" fmla="*/ 5104014 w 5573111"/>
                <a:gd name="connsiteY3" fmla="*/ 3790604 h 5692810"/>
                <a:gd name="connsiteX4" fmla="*/ 1704109 w 5573111"/>
                <a:gd name="connsiteY4" fmla="*/ 4031673 h 5692810"/>
                <a:gd name="connsiteX5" fmla="*/ 0 w 5573111"/>
                <a:gd name="connsiteY5" fmla="*/ 5692810 h 5692810"/>
                <a:gd name="connsiteX0" fmla="*/ 2053243 w 5573111"/>
                <a:gd name="connsiteY0" fmla="*/ 0 h 5692810"/>
                <a:gd name="connsiteX1" fmla="*/ 2535382 w 5573111"/>
                <a:gd name="connsiteY1" fmla="*/ 2161309 h 5692810"/>
                <a:gd name="connsiteX2" fmla="*/ 5270269 w 5573111"/>
                <a:gd name="connsiteY2" fmla="*/ 2693324 h 5692810"/>
                <a:gd name="connsiteX3" fmla="*/ 5104014 w 5573111"/>
                <a:gd name="connsiteY3" fmla="*/ 3790604 h 5692810"/>
                <a:gd name="connsiteX4" fmla="*/ 1704109 w 5573111"/>
                <a:gd name="connsiteY4" fmla="*/ 4031673 h 5692810"/>
                <a:gd name="connsiteX5" fmla="*/ 0 w 5573111"/>
                <a:gd name="connsiteY5" fmla="*/ 5692810 h 5692810"/>
                <a:gd name="connsiteX0" fmla="*/ 2053243 w 5582367"/>
                <a:gd name="connsiteY0" fmla="*/ 0 h 5692810"/>
                <a:gd name="connsiteX1" fmla="*/ 2535382 w 5582367"/>
                <a:gd name="connsiteY1" fmla="*/ 2161309 h 5692810"/>
                <a:gd name="connsiteX2" fmla="*/ 5270269 w 5582367"/>
                <a:gd name="connsiteY2" fmla="*/ 2693324 h 5692810"/>
                <a:gd name="connsiteX3" fmla="*/ 5104014 w 5582367"/>
                <a:gd name="connsiteY3" fmla="*/ 3790604 h 5692810"/>
                <a:gd name="connsiteX4" fmla="*/ 1543218 w 5582367"/>
                <a:gd name="connsiteY4" fmla="*/ 4051462 h 5692810"/>
                <a:gd name="connsiteX5" fmla="*/ 0 w 5582367"/>
                <a:gd name="connsiteY5" fmla="*/ 5692810 h 5692810"/>
                <a:gd name="connsiteX0" fmla="*/ 2053243 w 5582367"/>
                <a:gd name="connsiteY0" fmla="*/ 0 h 5692810"/>
                <a:gd name="connsiteX1" fmla="*/ 2535382 w 5582367"/>
                <a:gd name="connsiteY1" fmla="*/ 2161309 h 5692810"/>
                <a:gd name="connsiteX2" fmla="*/ 5270269 w 5582367"/>
                <a:gd name="connsiteY2" fmla="*/ 2693324 h 5692810"/>
                <a:gd name="connsiteX3" fmla="*/ 5104014 w 5582367"/>
                <a:gd name="connsiteY3" fmla="*/ 3790604 h 5692810"/>
                <a:gd name="connsiteX4" fmla="*/ 1543218 w 5582367"/>
                <a:gd name="connsiteY4" fmla="*/ 4051462 h 5692810"/>
                <a:gd name="connsiteX5" fmla="*/ 0 w 5582367"/>
                <a:gd name="connsiteY5" fmla="*/ 5692810 h 5692810"/>
                <a:gd name="connsiteX0" fmla="*/ 2053243 w 5605083"/>
                <a:gd name="connsiteY0" fmla="*/ 0 h 5692810"/>
                <a:gd name="connsiteX1" fmla="*/ 2535382 w 5605083"/>
                <a:gd name="connsiteY1" fmla="*/ 2161309 h 5692810"/>
                <a:gd name="connsiteX2" fmla="*/ 5270269 w 5605083"/>
                <a:gd name="connsiteY2" fmla="*/ 2693324 h 5692810"/>
                <a:gd name="connsiteX3" fmla="*/ 5146918 w 5605083"/>
                <a:gd name="connsiteY3" fmla="*/ 3622401 h 5692810"/>
                <a:gd name="connsiteX4" fmla="*/ 1543218 w 5605083"/>
                <a:gd name="connsiteY4" fmla="*/ 4051462 h 5692810"/>
                <a:gd name="connsiteX5" fmla="*/ 0 w 5605083"/>
                <a:gd name="connsiteY5" fmla="*/ 5692810 h 5692810"/>
                <a:gd name="connsiteX0" fmla="*/ 2053243 w 5592730"/>
                <a:gd name="connsiteY0" fmla="*/ 0 h 5692810"/>
                <a:gd name="connsiteX1" fmla="*/ 2535382 w 5592730"/>
                <a:gd name="connsiteY1" fmla="*/ 2161309 h 5692810"/>
                <a:gd name="connsiteX2" fmla="*/ 5248818 w 5592730"/>
                <a:gd name="connsiteY2" fmla="*/ 2624064 h 5692810"/>
                <a:gd name="connsiteX3" fmla="*/ 5146918 w 5592730"/>
                <a:gd name="connsiteY3" fmla="*/ 3622401 h 5692810"/>
                <a:gd name="connsiteX4" fmla="*/ 1543218 w 5592730"/>
                <a:gd name="connsiteY4" fmla="*/ 4051462 h 5692810"/>
                <a:gd name="connsiteX5" fmla="*/ 0 w 5592730"/>
                <a:gd name="connsiteY5" fmla="*/ 5692810 h 5692810"/>
                <a:gd name="connsiteX0" fmla="*/ 2053243 w 5592730"/>
                <a:gd name="connsiteY0" fmla="*/ 0 h 5692810"/>
                <a:gd name="connsiteX1" fmla="*/ 2535382 w 5592730"/>
                <a:gd name="connsiteY1" fmla="*/ 2161309 h 5692810"/>
                <a:gd name="connsiteX2" fmla="*/ 5248818 w 5592730"/>
                <a:gd name="connsiteY2" fmla="*/ 2624064 h 5692810"/>
                <a:gd name="connsiteX3" fmla="*/ 5146918 w 5592730"/>
                <a:gd name="connsiteY3" fmla="*/ 3622401 h 5692810"/>
                <a:gd name="connsiteX4" fmla="*/ 1543218 w 5592730"/>
                <a:gd name="connsiteY4" fmla="*/ 4051462 h 5692810"/>
                <a:gd name="connsiteX5" fmla="*/ 0 w 5592730"/>
                <a:gd name="connsiteY5" fmla="*/ 5692810 h 5692810"/>
                <a:gd name="connsiteX0" fmla="*/ 1903079 w 5442566"/>
                <a:gd name="connsiteY0" fmla="*/ 0 h 5762070"/>
                <a:gd name="connsiteX1" fmla="*/ 2385218 w 5442566"/>
                <a:gd name="connsiteY1" fmla="*/ 2161309 h 5762070"/>
                <a:gd name="connsiteX2" fmla="*/ 5098654 w 5442566"/>
                <a:gd name="connsiteY2" fmla="*/ 2624064 h 5762070"/>
                <a:gd name="connsiteX3" fmla="*/ 4996754 w 5442566"/>
                <a:gd name="connsiteY3" fmla="*/ 3622401 h 5762070"/>
                <a:gd name="connsiteX4" fmla="*/ 1393054 w 5442566"/>
                <a:gd name="connsiteY4" fmla="*/ 4051462 h 5762070"/>
                <a:gd name="connsiteX5" fmla="*/ 0 w 5442566"/>
                <a:gd name="connsiteY5" fmla="*/ 5762070 h 5762070"/>
                <a:gd name="connsiteX0" fmla="*/ 1903079 w 5442566"/>
                <a:gd name="connsiteY0" fmla="*/ 0 h 5762070"/>
                <a:gd name="connsiteX1" fmla="*/ 2385218 w 5442566"/>
                <a:gd name="connsiteY1" fmla="*/ 2161309 h 5762070"/>
                <a:gd name="connsiteX2" fmla="*/ 5098654 w 5442566"/>
                <a:gd name="connsiteY2" fmla="*/ 2624064 h 5762070"/>
                <a:gd name="connsiteX3" fmla="*/ 4996754 w 5442566"/>
                <a:gd name="connsiteY3" fmla="*/ 3622401 h 5762070"/>
                <a:gd name="connsiteX4" fmla="*/ 1393054 w 5442566"/>
                <a:gd name="connsiteY4" fmla="*/ 4051462 h 5762070"/>
                <a:gd name="connsiteX5" fmla="*/ 0 w 5442566"/>
                <a:gd name="connsiteY5" fmla="*/ 5762070 h 5762070"/>
                <a:gd name="connsiteX0" fmla="*/ 1892353 w 5431840"/>
                <a:gd name="connsiteY0" fmla="*/ 0 h 5544396"/>
                <a:gd name="connsiteX1" fmla="*/ 2374492 w 5431840"/>
                <a:gd name="connsiteY1" fmla="*/ 2161309 h 5544396"/>
                <a:gd name="connsiteX2" fmla="*/ 5087928 w 5431840"/>
                <a:gd name="connsiteY2" fmla="*/ 2624064 h 5544396"/>
                <a:gd name="connsiteX3" fmla="*/ 4986028 w 5431840"/>
                <a:gd name="connsiteY3" fmla="*/ 3622401 h 5544396"/>
                <a:gd name="connsiteX4" fmla="*/ 1382328 w 5431840"/>
                <a:gd name="connsiteY4" fmla="*/ 4051462 h 5544396"/>
                <a:gd name="connsiteX5" fmla="*/ 0 w 5431840"/>
                <a:gd name="connsiteY5" fmla="*/ 5544396 h 5544396"/>
                <a:gd name="connsiteX0" fmla="*/ 1892353 w 5431840"/>
                <a:gd name="connsiteY0" fmla="*/ 0 h 5544396"/>
                <a:gd name="connsiteX1" fmla="*/ 2374492 w 5431840"/>
                <a:gd name="connsiteY1" fmla="*/ 2161309 h 5544396"/>
                <a:gd name="connsiteX2" fmla="*/ 5087928 w 5431840"/>
                <a:gd name="connsiteY2" fmla="*/ 2624064 h 5544396"/>
                <a:gd name="connsiteX3" fmla="*/ 4986028 w 5431840"/>
                <a:gd name="connsiteY3" fmla="*/ 3622401 h 5544396"/>
                <a:gd name="connsiteX4" fmla="*/ 1382328 w 5431840"/>
                <a:gd name="connsiteY4" fmla="*/ 4051462 h 5544396"/>
                <a:gd name="connsiteX5" fmla="*/ 0 w 5431840"/>
                <a:gd name="connsiteY5" fmla="*/ 5544396 h 5544396"/>
                <a:gd name="connsiteX0" fmla="*/ 1892353 w 5414976"/>
                <a:gd name="connsiteY0" fmla="*/ 0 h 5544396"/>
                <a:gd name="connsiteX1" fmla="*/ 2374492 w 5414976"/>
                <a:gd name="connsiteY1" fmla="*/ 2161309 h 5544396"/>
                <a:gd name="connsiteX2" fmla="*/ 5087928 w 5414976"/>
                <a:gd name="connsiteY2" fmla="*/ 2624064 h 5544396"/>
                <a:gd name="connsiteX3" fmla="*/ 4955148 w 5414976"/>
                <a:gd name="connsiteY3" fmla="*/ 3690156 h 5544396"/>
                <a:gd name="connsiteX4" fmla="*/ 1382328 w 5414976"/>
                <a:gd name="connsiteY4" fmla="*/ 4051462 h 5544396"/>
                <a:gd name="connsiteX5" fmla="*/ 0 w 5414976"/>
                <a:gd name="connsiteY5" fmla="*/ 5544396 h 5544396"/>
                <a:gd name="connsiteX0" fmla="*/ 1892353 w 5426203"/>
                <a:gd name="connsiteY0" fmla="*/ 0 h 5544396"/>
                <a:gd name="connsiteX1" fmla="*/ 2374492 w 5426203"/>
                <a:gd name="connsiteY1" fmla="*/ 2161309 h 5544396"/>
                <a:gd name="connsiteX2" fmla="*/ 5087928 w 5426203"/>
                <a:gd name="connsiteY2" fmla="*/ 2624064 h 5544396"/>
                <a:gd name="connsiteX3" fmla="*/ 4955148 w 5426203"/>
                <a:gd name="connsiteY3" fmla="*/ 3690156 h 5544396"/>
                <a:gd name="connsiteX4" fmla="*/ 1382328 w 5426203"/>
                <a:gd name="connsiteY4" fmla="*/ 4051462 h 5544396"/>
                <a:gd name="connsiteX5" fmla="*/ 0 w 5426203"/>
                <a:gd name="connsiteY5" fmla="*/ 5544396 h 5544396"/>
                <a:gd name="connsiteX0" fmla="*/ 1892353 w 5426203"/>
                <a:gd name="connsiteY0" fmla="*/ 0 h 5544396"/>
                <a:gd name="connsiteX1" fmla="*/ 2374492 w 5426203"/>
                <a:gd name="connsiteY1" fmla="*/ 2161309 h 5544396"/>
                <a:gd name="connsiteX2" fmla="*/ 5087928 w 5426203"/>
                <a:gd name="connsiteY2" fmla="*/ 2624064 h 5544396"/>
                <a:gd name="connsiteX3" fmla="*/ 4955148 w 5426203"/>
                <a:gd name="connsiteY3" fmla="*/ 3690156 h 5544396"/>
                <a:gd name="connsiteX4" fmla="*/ 1382328 w 5426203"/>
                <a:gd name="connsiteY4" fmla="*/ 4051462 h 5544396"/>
                <a:gd name="connsiteX5" fmla="*/ 0 w 5426203"/>
                <a:gd name="connsiteY5" fmla="*/ 5544396 h 5544396"/>
                <a:gd name="connsiteX0" fmla="*/ 1892353 w 5414976"/>
                <a:gd name="connsiteY0" fmla="*/ 0 h 5544396"/>
                <a:gd name="connsiteX1" fmla="*/ 2374492 w 5414976"/>
                <a:gd name="connsiteY1" fmla="*/ 2161309 h 5544396"/>
                <a:gd name="connsiteX2" fmla="*/ 5087928 w 5414976"/>
                <a:gd name="connsiteY2" fmla="*/ 2624064 h 5544396"/>
                <a:gd name="connsiteX3" fmla="*/ 4955148 w 5414976"/>
                <a:gd name="connsiteY3" fmla="*/ 3690156 h 5544396"/>
                <a:gd name="connsiteX4" fmla="*/ 1382328 w 5414976"/>
                <a:gd name="connsiteY4" fmla="*/ 4051462 h 5544396"/>
                <a:gd name="connsiteX5" fmla="*/ 0 w 5414976"/>
                <a:gd name="connsiteY5" fmla="*/ 5544396 h 5544396"/>
                <a:gd name="connsiteX0" fmla="*/ 1892353 w 5425574"/>
                <a:gd name="connsiteY0" fmla="*/ 0 h 5544396"/>
                <a:gd name="connsiteX1" fmla="*/ 2374492 w 5425574"/>
                <a:gd name="connsiteY1" fmla="*/ 2161309 h 5544396"/>
                <a:gd name="connsiteX2" fmla="*/ 5087928 w 5425574"/>
                <a:gd name="connsiteY2" fmla="*/ 2624064 h 5544396"/>
                <a:gd name="connsiteX3" fmla="*/ 4955148 w 5425574"/>
                <a:gd name="connsiteY3" fmla="*/ 3690156 h 5544396"/>
                <a:gd name="connsiteX4" fmla="*/ 1207334 w 5425574"/>
                <a:gd name="connsiteY4" fmla="*/ 3983708 h 5544396"/>
                <a:gd name="connsiteX5" fmla="*/ 0 w 5425574"/>
                <a:gd name="connsiteY5" fmla="*/ 5544396 h 5544396"/>
                <a:gd name="connsiteX0" fmla="*/ 1892353 w 5425574"/>
                <a:gd name="connsiteY0" fmla="*/ 0 h 5544396"/>
                <a:gd name="connsiteX1" fmla="*/ 2374492 w 5425574"/>
                <a:gd name="connsiteY1" fmla="*/ 2161309 h 5544396"/>
                <a:gd name="connsiteX2" fmla="*/ 5087928 w 5425574"/>
                <a:gd name="connsiteY2" fmla="*/ 2624064 h 5544396"/>
                <a:gd name="connsiteX3" fmla="*/ 4955148 w 5425574"/>
                <a:gd name="connsiteY3" fmla="*/ 3690156 h 5544396"/>
                <a:gd name="connsiteX4" fmla="*/ 1207334 w 5425574"/>
                <a:gd name="connsiteY4" fmla="*/ 3983708 h 5544396"/>
                <a:gd name="connsiteX5" fmla="*/ 0 w 5425574"/>
                <a:gd name="connsiteY5" fmla="*/ 5544396 h 5544396"/>
                <a:gd name="connsiteX0" fmla="*/ 1892353 w 5441452"/>
                <a:gd name="connsiteY0" fmla="*/ 0 h 5544396"/>
                <a:gd name="connsiteX1" fmla="*/ 2374492 w 5441452"/>
                <a:gd name="connsiteY1" fmla="*/ 2161309 h 5544396"/>
                <a:gd name="connsiteX2" fmla="*/ 5087928 w 5441452"/>
                <a:gd name="connsiteY2" fmla="*/ 2624064 h 5544396"/>
                <a:gd name="connsiteX3" fmla="*/ 4955148 w 5441452"/>
                <a:gd name="connsiteY3" fmla="*/ 3690156 h 5544396"/>
                <a:gd name="connsiteX4" fmla="*/ 949991 w 5441452"/>
                <a:gd name="connsiteY4" fmla="*/ 3944991 h 5544396"/>
                <a:gd name="connsiteX5" fmla="*/ 0 w 5441452"/>
                <a:gd name="connsiteY5" fmla="*/ 5544396 h 5544396"/>
                <a:gd name="connsiteX0" fmla="*/ 1892353 w 5440811"/>
                <a:gd name="connsiteY0" fmla="*/ 0 h 5544396"/>
                <a:gd name="connsiteX1" fmla="*/ 2374492 w 5440811"/>
                <a:gd name="connsiteY1" fmla="*/ 2161309 h 5544396"/>
                <a:gd name="connsiteX2" fmla="*/ 5087928 w 5440811"/>
                <a:gd name="connsiteY2" fmla="*/ 2624064 h 5544396"/>
                <a:gd name="connsiteX3" fmla="*/ 4955148 w 5440811"/>
                <a:gd name="connsiteY3" fmla="*/ 3690156 h 5544396"/>
                <a:gd name="connsiteX4" fmla="*/ 960284 w 5440811"/>
                <a:gd name="connsiteY4" fmla="*/ 4061142 h 5544396"/>
                <a:gd name="connsiteX5" fmla="*/ 0 w 5440811"/>
                <a:gd name="connsiteY5" fmla="*/ 5544396 h 5544396"/>
                <a:gd name="connsiteX0" fmla="*/ 1892353 w 5440811"/>
                <a:gd name="connsiteY0" fmla="*/ 0 h 5544396"/>
                <a:gd name="connsiteX1" fmla="*/ 2374492 w 5440811"/>
                <a:gd name="connsiteY1" fmla="*/ 2161309 h 5544396"/>
                <a:gd name="connsiteX2" fmla="*/ 5087928 w 5440811"/>
                <a:gd name="connsiteY2" fmla="*/ 2624064 h 5544396"/>
                <a:gd name="connsiteX3" fmla="*/ 4955148 w 5440811"/>
                <a:gd name="connsiteY3" fmla="*/ 3690156 h 5544396"/>
                <a:gd name="connsiteX4" fmla="*/ 960284 w 5440811"/>
                <a:gd name="connsiteY4" fmla="*/ 4061142 h 5544396"/>
                <a:gd name="connsiteX5" fmla="*/ 0 w 5440811"/>
                <a:gd name="connsiteY5" fmla="*/ 5544396 h 5544396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50791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08094"/>
                <a:gd name="connsiteY0" fmla="*/ 0 h 5592792"/>
                <a:gd name="connsiteX1" fmla="*/ 2673012 w 5608094"/>
                <a:gd name="connsiteY1" fmla="*/ 2016122 h 5592792"/>
                <a:gd name="connsiteX2" fmla="*/ 5262922 w 5608094"/>
                <a:gd name="connsiteY2" fmla="*/ 2507914 h 5592792"/>
                <a:gd name="connsiteX3" fmla="*/ 5130142 w 5608094"/>
                <a:gd name="connsiteY3" fmla="*/ 3690156 h 5592792"/>
                <a:gd name="connsiteX4" fmla="*/ 1135278 w 5608094"/>
                <a:gd name="connsiteY4" fmla="*/ 4061142 h 5592792"/>
                <a:gd name="connsiteX5" fmla="*/ 0 w 5608094"/>
                <a:gd name="connsiteY5" fmla="*/ 5592792 h 5592792"/>
                <a:gd name="connsiteX0" fmla="*/ 2067347 w 5608095"/>
                <a:gd name="connsiteY0" fmla="*/ 0 h 5592792"/>
                <a:gd name="connsiteX1" fmla="*/ 2673012 w 5608095"/>
                <a:gd name="connsiteY1" fmla="*/ 2016122 h 5592792"/>
                <a:gd name="connsiteX2" fmla="*/ 5262923 w 5608095"/>
                <a:gd name="connsiteY2" fmla="*/ 2507914 h 5592792"/>
                <a:gd name="connsiteX3" fmla="*/ 5130142 w 5608095"/>
                <a:gd name="connsiteY3" fmla="*/ 3690156 h 5592792"/>
                <a:gd name="connsiteX4" fmla="*/ 1135278 w 5608095"/>
                <a:gd name="connsiteY4" fmla="*/ 4061142 h 5592792"/>
                <a:gd name="connsiteX5" fmla="*/ 0 w 5608095"/>
                <a:gd name="connsiteY5" fmla="*/ 5592792 h 5592792"/>
                <a:gd name="connsiteX0" fmla="*/ 2067347 w 5631436"/>
                <a:gd name="connsiteY0" fmla="*/ 0 h 5592792"/>
                <a:gd name="connsiteX1" fmla="*/ 2673012 w 5631436"/>
                <a:gd name="connsiteY1" fmla="*/ 2016122 h 5592792"/>
                <a:gd name="connsiteX2" fmla="*/ 5262923 w 5631436"/>
                <a:gd name="connsiteY2" fmla="*/ 2507914 h 5592792"/>
                <a:gd name="connsiteX3" fmla="*/ 5130142 w 5631436"/>
                <a:gd name="connsiteY3" fmla="*/ 3690156 h 5592792"/>
                <a:gd name="connsiteX4" fmla="*/ 1135278 w 5631436"/>
                <a:gd name="connsiteY4" fmla="*/ 4061142 h 5592792"/>
                <a:gd name="connsiteX5" fmla="*/ 0 w 5631436"/>
                <a:gd name="connsiteY5" fmla="*/ 5592792 h 5592792"/>
                <a:gd name="connsiteX0" fmla="*/ 2067348 w 5631436"/>
                <a:gd name="connsiteY0" fmla="*/ 0 h 5682007"/>
                <a:gd name="connsiteX1" fmla="*/ 2673012 w 5631436"/>
                <a:gd name="connsiteY1" fmla="*/ 2105337 h 5682007"/>
                <a:gd name="connsiteX2" fmla="*/ 5262923 w 5631436"/>
                <a:gd name="connsiteY2" fmla="*/ 2597129 h 5682007"/>
                <a:gd name="connsiteX3" fmla="*/ 5130142 w 5631436"/>
                <a:gd name="connsiteY3" fmla="*/ 3779371 h 5682007"/>
                <a:gd name="connsiteX4" fmla="*/ 1135278 w 5631436"/>
                <a:gd name="connsiteY4" fmla="*/ 4150357 h 5682007"/>
                <a:gd name="connsiteX5" fmla="*/ 0 w 5631436"/>
                <a:gd name="connsiteY5" fmla="*/ 5682007 h 5682007"/>
                <a:gd name="connsiteX0" fmla="*/ 2067348 w 5586416"/>
                <a:gd name="connsiteY0" fmla="*/ 0 h 5682007"/>
                <a:gd name="connsiteX1" fmla="*/ 2673012 w 5586416"/>
                <a:gd name="connsiteY1" fmla="*/ 2105337 h 5682007"/>
                <a:gd name="connsiteX2" fmla="*/ 5262923 w 5586416"/>
                <a:gd name="connsiteY2" fmla="*/ 2597129 h 5682007"/>
                <a:gd name="connsiteX3" fmla="*/ 5091098 w 5586416"/>
                <a:gd name="connsiteY3" fmla="*/ 3868587 h 5682007"/>
                <a:gd name="connsiteX4" fmla="*/ 1135278 w 5586416"/>
                <a:gd name="connsiteY4" fmla="*/ 4150357 h 5682007"/>
                <a:gd name="connsiteX5" fmla="*/ 0 w 5586416"/>
                <a:gd name="connsiteY5" fmla="*/ 5682007 h 5682007"/>
                <a:gd name="connsiteX0" fmla="*/ 2067348 w 5576993"/>
                <a:gd name="connsiteY0" fmla="*/ 0 h 5682007"/>
                <a:gd name="connsiteX1" fmla="*/ 2673012 w 5576993"/>
                <a:gd name="connsiteY1" fmla="*/ 2105337 h 5682007"/>
                <a:gd name="connsiteX2" fmla="*/ 5262923 w 5576993"/>
                <a:gd name="connsiteY2" fmla="*/ 2597129 h 5682007"/>
                <a:gd name="connsiteX3" fmla="*/ 5091098 w 5576993"/>
                <a:gd name="connsiteY3" fmla="*/ 3868587 h 5682007"/>
                <a:gd name="connsiteX4" fmla="*/ 1135278 w 5576993"/>
                <a:gd name="connsiteY4" fmla="*/ 4150357 h 5682007"/>
                <a:gd name="connsiteX5" fmla="*/ 0 w 5576993"/>
                <a:gd name="connsiteY5" fmla="*/ 5682007 h 5682007"/>
                <a:gd name="connsiteX0" fmla="*/ 2067348 w 5586416"/>
                <a:gd name="connsiteY0" fmla="*/ 0 h 5682007"/>
                <a:gd name="connsiteX1" fmla="*/ 2673012 w 5586416"/>
                <a:gd name="connsiteY1" fmla="*/ 2105337 h 5682007"/>
                <a:gd name="connsiteX2" fmla="*/ 5262923 w 5586416"/>
                <a:gd name="connsiteY2" fmla="*/ 2597129 h 5682007"/>
                <a:gd name="connsiteX3" fmla="*/ 5091098 w 5586416"/>
                <a:gd name="connsiteY3" fmla="*/ 3868587 h 5682007"/>
                <a:gd name="connsiteX4" fmla="*/ 1135278 w 5586416"/>
                <a:gd name="connsiteY4" fmla="*/ 4150357 h 5682007"/>
                <a:gd name="connsiteX5" fmla="*/ 0 w 5586416"/>
                <a:gd name="connsiteY5" fmla="*/ 5682007 h 5682007"/>
                <a:gd name="connsiteX0" fmla="*/ 2067348 w 5621312"/>
                <a:gd name="connsiteY0" fmla="*/ 0 h 5682007"/>
                <a:gd name="connsiteX1" fmla="*/ 2673012 w 5621312"/>
                <a:gd name="connsiteY1" fmla="*/ 2105337 h 5682007"/>
                <a:gd name="connsiteX2" fmla="*/ 5262923 w 5621312"/>
                <a:gd name="connsiteY2" fmla="*/ 2597129 h 5682007"/>
                <a:gd name="connsiteX3" fmla="*/ 5091098 w 5621312"/>
                <a:gd name="connsiteY3" fmla="*/ 3868587 h 5682007"/>
                <a:gd name="connsiteX4" fmla="*/ 1135278 w 5621312"/>
                <a:gd name="connsiteY4" fmla="*/ 4150357 h 5682007"/>
                <a:gd name="connsiteX5" fmla="*/ 0 w 5621312"/>
                <a:gd name="connsiteY5" fmla="*/ 5682007 h 5682007"/>
                <a:gd name="connsiteX0" fmla="*/ 2067348 w 5528344"/>
                <a:gd name="connsiteY0" fmla="*/ 0 h 5682007"/>
                <a:gd name="connsiteX1" fmla="*/ 2673012 w 5528344"/>
                <a:gd name="connsiteY1" fmla="*/ 2105337 h 5682007"/>
                <a:gd name="connsiteX2" fmla="*/ 5097276 w 5528344"/>
                <a:gd name="connsiteY2" fmla="*/ 2636780 h 5682007"/>
                <a:gd name="connsiteX3" fmla="*/ 5091098 w 5528344"/>
                <a:gd name="connsiteY3" fmla="*/ 3868587 h 5682007"/>
                <a:gd name="connsiteX4" fmla="*/ 1135278 w 5528344"/>
                <a:gd name="connsiteY4" fmla="*/ 4150357 h 5682007"/>
                <a:gd name="connsiteX5" fmla="*/ 0 w 5528344"/>
                <a:gd name="connsiteY5" fmla="*/ 5682007 h 5682007"/>
                <a:gd name="connsiteX0" fmla="*/ 2067348 w 5515359"/>
                <a:gd name="connsiteY0" fmla="*/ 0 h 5682007"/>
                <a:gd name="connsiteX1" fmla="*/ 2673012 w 5515359"/>
                <a:gd name="connsiteY1" fmla="*/ 2105337 h 5682007"/>
                <a:gd name="connsiteX2" fmla="*/ 5071793 w 5515359"/>
                <a:gd name="connsiteY2" fmla="*/ 2666518 h 5682007"/>
                <a:gd name="connsiteX3" fmla="*/ 5091098 w 5515359"/>
                <a:gd name="connsiteY3" fmla="*/ 3868587 h 5682007"/>
                <a:gd name="connsiteX4" fmla="*/ 1135278 w 5515359"/>
                <a:gd name="connsiteY4" fmla="*/ 4150357 h 5682007"/>
                <a:gd name="connsiteX5" fmla="*/ 0 w 5515359"/>
                <a:gd name="connsiteY5" fmla="*/ 5682007 h 5682007"/>
                <a:gd name="connsiteX0" fmla="*/ 2067348 w 5537429"/>
                <a:gd name="connsiteY0" fmla="*/ 0 h 5682007"/>
                <a:gd name="connsiteX1" fmla="*/ 2673012 w 5537429"/>
                <a:gd name="connsiteY1" fmla="*/ 2105337 h 5682007"/>
                <a:gd name="connsiteX2" fmla="*/ 5071793 w 5537429"/>
                <a:gd name="connsiteY2" fmla="*/ 2666518 h 5682007"/>
                <a:gd name="connsiteX3" fmla="*/ 5091098 w 5537429"/>
                <a:gd name="connsiteY3" fmla="*/ 3868587 h 5682007"/>
                <a:gd name="connsiteX4" fmla="*/ 1135278 w 5537429"/>
                <a:gd name="connsiteY4" fmla="*/ 4150357 h 5682007"/>
                <a:gd name="connsiteX5" fmla="*/ 0 w 5537429"/>
                <a:gd name="connsiteY5" fmla="*/ 5682007 h 568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37429" h="5682007">
                  <a:moveTo>
                    <a:pt x="2067348" y="0"/>
                  </a:moveTo>
                  <a:cubicBezTo>
                    <a:pt x="2040332" y="856211"/>
                    <a:pt x="2172271" y="1660917"/>
                    <a:pt x="2673012" y="2105337"/>
                  </a:cubicBezTo>
                  <a:cubicBezTo>
                    <a:pt x="3173753" y="2549757"/>
                    <a:pt x="4515873" y="2461857"/>
                    <a:pt x="5071793" y="2666518"/>
                  </a:cubicBezTo>
                  <a:cubicBezTo>
                    <a:pt x="5627713" y="2871179"/>
                    <a:pt x="5747184" y="3621281"/>
                    <a:pt x="5091098" y="3868587"/>
                  </a:cubicBezTo>
                  <a:cubicBezTo>
                    <a:pt x="4435012" y="4115894"/>
                    <a:pt x="2094130" y="4094373"/>
                    <a:pt x="1135278" y="4150357"/>
                  </a:cubicBezTo>
                  <a:cubicBezTo>
                    <a:pt x="197013" y="4274095"/>
                    <a:pt x="106694" y="4121883"/>
                    <a:pt x="0" y="5682007"/>
                  </a:cubicBezTo>
                </a:path>
              </a:pathLst>
            </a:cu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2214370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D1B8DBBE-6AE2-4920-9708-1C890E6DAC0D}"/>
              </a:ext>
            </a:extLst>
          </p:cNvPr>
          <p:cNvGrpSpPr/>
          <p:nvPr/>
        </p:nvGrpSpPr>
        <p:grpSpPr>
          <a:xfrm>
            <a:off x="-80851" y="-9939"/>
            <a:ext cx="11618865" cy="5883124"/>
            <a:chOff x="-80851" y="-9939"/>
            <a:chExt cx="11618865" cy="5883124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44F29EE0-1D25-470E-8FBA-C0E9F9563967}"/>
                </a:ext>
              </a:extLst>
            </p:cNvPr>
            <p:cNvGrpSpPr/>
            <p:nvPr/>
          </p:nvGrpSpPr>
          <p:grpSpPr>
            <a:xfrm>
              <a:off x="-80851" y="697300"/>
              <a:ext cx="5510689" cy="5175885"/>
              <a:chOff x="-127004" y="697119"/>
              <a:chExt cx="5510689" cy="5175885"/>
            </a:xfrm>
          </p:grpSpPr>
          <p:pic>
            <p:nvPicPr>
              <p:cNvPr id="11" name="Obrázek 10">
                <a:extLst>
                  <a:ext uri="{FF2B5EF4-FFF2-40B4-BE49-F238E27FC236}">
                    <a16:creationId xmlns:a16="http://schemas.microsoft.com/office/drawing/2014/main" id="{4A233006-87A1-4150-AD0B-AB78465DCE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127004" y="697119"/>
                <a:ext cx="5510689" cy="5175885"/>
              </a:xfrm>
              <a:prstGeom prst="rect">
                <a:avLst/>
              </a:prstGeom>
            </p:spPr>
          </p:pic>
          <p:sp>
            <p:nvSpPr>
              <p:cNvPr id="2" name="Oblouk 1">
                <a:extLst>
                  <a:ext uri="{FF2B5EF4-FFF2-40B4-BE49-F238E27FC236}">
                    <a16:creationId xmlns:a16="http://schemas.microsoft.com/office/drawing/2014/main" id="{2F29CAB3-2527-4361-B281-B132E71B9931}"/>
                  </a:ext>
                </a:extLst>
              </p:cNvPr>
              <p:cNvSpPr/>
              <p:nvPr/>
            </p:nvSpPr>
            <p:spPr>
              <a:xfrm rot="3020213">
                <a:off x="1589393" y="4393513"/>
                <a:ext cx="209749" cy="321605"/>
              </a:xfrm>
              <a:prstGeom prst="arc">
                <a:avLst>
                  <a:gd name="adj1" fmla="val 16043266"/>
                  <a:gd name="adj2" fmla="val 2404460"/>
                </a:avLst>
              </a:prstGeom>
              <a:ln w="12700">
                <a:solidFill>
                  <a:srgbClr val="CC00FF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659F9E23-9B58-436C-8461-4A2309A88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02157" y="1642003"/>
              <a:ext cx="1972628" cy="3266599"/>
            </a:xfrm>
            <a:prstGeom prst="rect">
              <a:avLst/>
            </a:prstGeom>
          </p:spPr>
        </p:pic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AD72EAEF-A735-4C88-80D3-FEA66240E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36535" y="3136197"/>
              <a:ext cx="1838325" cy="533400"/>
            </a:xfrm>
            <a:prstGeom prst="rect">
              <a:avLst/>
            </a:prstGeom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5DA83F2A-ACE5-4F95-8D23-8339DCFFD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21296" y="2628900"/>
              <a:ext cx="4216718" cy="1520190"/>
            </a:xfrm>
            <a:prstGeom prst="rect">
              <a:avLst/>
            </a:prstGeom>
          </p:spPr>
        </p:pic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899C06BE-79F5-4B59-8EBA-C463D41E25D6}"/>
                </a:ext>
              </a:extLst>
            </p:cNvPr>
            <p:cNvSpPr txBox="1"/>
            <p:nvPr/>
          </p:nvSpPr>
          <p:spPr>
            <a:xfrm>
              <a:off x="9565386" y="4579620"/>
              <a:ext cx="1972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i="1" dirty="0">
                  <a:latin typeface="Corbel" panose="020B0503020204020204" pitchFamily="34" charset="0"/>
                </a:rPr>
                <a:t>(citrát)</a:t>
              </a:r>
            </a:p>
          </p:txBody>
        </p:sp>
        <p:sp>
          <p:nvSpPr>
            <p:cNvPr id="12" name="Volný tvar 17">
              <a:extLst>
                <a:ext uri="{FF2B5EF4-FFF2-40B4-BE49-F238E27FC236}">
                  <a16:creationId xmlns:a16="http://schemas.microsoft.com/office/drawing/2014/main" id="{791E3C95-A707-4AEE-881A-5B6531146547}"/>
                </a:ext>
              </a:extLst>
            </p:cNvPr>
            <p:cNvSpPr/>
            <p:nvPr/>
          </p:nvSpPr>
          <p:spPr>
            <a:xfrm>
              <a:off x="-26668" y="-9939"/>
              <a:ext cx="4319328" cy="5697105"/>
            </a:xfrm>
            <a:custGeom>
              <a:avLst/>
              <a:gdLst>
                <a:gd name="connsiteX0" fmla="*/ 2214531 w 5734399"/>
                <a:gd name="connsiteY0" fmla="*/ 0 h 4545983"/>
                <a:gd name="connsiteX1" fmla="*/ 2696670 w 5734399"/>
                <a:gd name="connsiteY1" fmla="*/ 2161309 h 4545983"/>
                <a:gd name="connsiteX2" fmla="*/ 5431557 w 5734399"/>
                <a:gd name="connsiteY2" fmla="*/ 2693324 h 4545983"/>
                <a:gd name="connsiteX3" fmla="*/ 5265302 w 5734399"/>
                <a:gd name="connsiteY3" fmla="*/ 3790604 h 4545983"/>
                <a:gd name="connsiteX4" fmla="*/ 1865397 w 5734399"/>
                <a:gd name="connsiteY4" fmla="*/ 4031673 h 4545983"/>
                <a:gd name="connsiteX5" fmla="*/ 161288 w 5734399"/>
                <a:gd name="connsiteY5" fmla="*/ 4505498 h 4545983"/>
                <a:gd name="connsiteX6" fmla="*/ 169600 w 5734399"/>
                <a:gd name="connsiteY6" fmla="*/ 4488873 h 4545983"/>
                <a:gd name="connsiteX0" fmla="*/ 2149784 w 5669652"/>
                <a:gd name="connsiteY0" fmla="*/ 0 h 5707211"/>
                <a:gd name="connsiteX1" fmla="*/ 2631923 w 5669652"/>
                <a:gd name="connsiteY1" fmla="*/ 2161309 h 5707211"/>
                <a:gd name="connsiteX2" fmla="*/ 5366810 w 5669652"/>
                <a:gd name="connsiteY2" fmla="*/ 2693324 h 5707211"/>
                <a:gd name="connsiteX3" fmla="*/ 5200555 w 5669652"/>
                <a:gd name="connsiteY3" fmla="*/ 3790604 h 5707211"/>
                <a:gd name="connsiteX4" fmla="*/ 1800650 w 5669652"/>
                <a:gd name="connsiteY4" fmla="*/ 4031673 h 5707211"/>
                <a:gd name="connsiteX5" fmla="*/ 96541 w 5669652"/>
                <a:gd name="connsiteY5" fmla="*/ 4505498 h 5707211"/>
                <a:gd name="connsiteX6" fmla="*/ 373003 w 5669652"/>
                <a:gd name="connsiteY6" fmla="*/ 5705868 h 5707211"/>
                <a:gd name="connsiteX0" fmla="*/ 2053244 w 5573112"/>
                <a:gd name="connsiteY0" fmla="*/ 0 h 4505498"/>
                <a:gd name="connsiteX1" fmla="*/ 2535383 w 5573112"/>
                <a:gd name="connsiteY1" fmla="*/ 2161309 h 4505498"/>
                <a:gd name="connsiteX2" fmla="*/ 5270270 w 5573112"/>
                <a:gd name="connsiteY2" fmla="*/ 2693324 h 4505498"/>
                <a:gd name="connsiteX3" fmla="*/ 5104015 w 5573112"/>
                <a:gd name="connsiteY3" fmla="*/ 3790604 h 4505498"/>
                <a:gd name="connsiteX4" fmla="*/ 1704110 w 5573112"/>
                <a:gd name="connsiteY4" fmla="*/ 4031673 h 4505498"/>
                <a:gd name="connsiteX5" fmla="*/ 1 w 5573112"/>
                <a:gd name="connsiteY5" fmla="*/ 4505498 h 4505498"/>
                <a:gd name="connsiteX0" fmla="*/ 2053243 w 5573111"/>
                <a:gd name="connsiteY0" fmla="*/ 0 h 5692810"/>
                <a:gd name="connsiteX1" fmla="*/ 2535382 w 5573111"/>
                <a:gd name="connsiteY1" fmla="*/ 2161309 h 5692810"/>
                <a:gd name="connsiteX2" fmla="*/ 5270269 w 5573111"/>
                <a:gd name="connsiteY2" fmla="*/ 2693324 h 5692810"/>
                <a:gd name="connsiteX3" fmla="*/ 5104014 w 5573111"/>
                <a:gd name="connsiteY3" fmla="*/ 3790604 h 5692810"/>
                <a:gd name="connsiteX4" fmla="*/ 1704109 w 5573111"/>
                <a:gd name="connsiteY4" fmla="*/ 4031673 h 5692810"/>
                <a:gd name="connsiteX5" fmla="*/ 0 w 5573111"/>
                <a:gd name="connsiteY5" fmla="*/ 5692810 h 5692810"/>
                <a:gd name="connsiteX0" fmla="*/ 2053243 w 5573111"/>
                <a:gd name="connsiteY0" fmla="*/ 0 h 5692810"/>
                <a:gd name="connsiteX1" fmla="*/ 2535382 w 5573111"/>
                <a:gd name="connsiteY1" fmla="*/ 2161309 h 5692810"/>
                <a:gd name="connsiteX2" fmla="*/ 5270269 w 5573111"/>
                <a:gd name="connsiteY2" fmla="*/ 2693324 h 5692810"/>
                <a:gd name="connsiteX3" fmla="*/ 5104014 w 5573111"/>
                <a:gd name="connsiteY3" fmla="*/ 3790604 h 5692810"/>
                <a:gd name="connsiteX4" fmla="*/ 1704109 w 5573111"/>
                <a:gd name="connsiteY4" fmla="*/ 4031673 h 5692810"/>
                <a:gd name="connsiteX5" fmla="*/ 0 w 5573111"/>
                <a:gd name="connsiteY5" fmla="*/ 5692810 h 5692810"/>
                <a:gd name="connsiteX0" fmla="*/ 2053243 w 5582367"/>
                <a:gd name="connsiteY0" fmla="*/ 0 h 5692810"/>
                <a:gd name="connsiteX1" fmla="*/ 2535382 w 5582367"/>
                <a:gd name="connsiteY1" fmla="*/ 2161309 h 5692810"/>
                <a:gd name="connsiteX2" fmla="*/ 5270269 w 5582367"/>
                <a:gd name="connsiteY2" fmla="*/ 2693324 h 5692810"/>
                <a:gd name="connsiteX3" fmla="*/ 5104014 w 5582367"/>
                <a:gd name="connsiteY3" fmla="*/ 3790604 h 5692810"/>
                <a:gd name="connsiteX4" fmla="*/ 1543218 w 5582367"/>
                <a:gd name="connsiteY4" fmla="*/ 4051462 h 5692810"/>
                <a:gd name="connsiteX5" fmla="*/ 0 w 5582367"/>
                <a:gd name="connsiteY5" fmla="*/ 5692810 h 5692810"/>
                <a:gd name="connsiteX0" fmla="*/ 2053243 w 5582367"/>
                <a:gd name="connsiteY0" fmla="*/ 0 h 5692810"/>
                <a:gd name="connsiteX1" fmla="*/ 2535382 w 5582367"/>
                <a:gd name="connsiteY1" fmla="*/ 2161309 h 5692810"/>
                <a:gd name="connsiteX2" fmla="*/ 5270269 w 5582367"/>
                <a:gd name="connsiteY2" fmla="*/ 2693324 h 5692810"/>
                <a:gd name="connsiteX3" fmla="*/ 5104014 w 5582367"/>
                <a:gd name="connsiteY3" fmla="*/ 3790604 h 5692810"/>
                <a:gd name="connsiteX4" fmla="*/ 1543218 w 5582367"/>
                <a:gd name="connsiteY4" fmla="*/ 4051462 h 5692810"/>
                <a:gd name="connsiteX5" fmla="*/ 0 w 5582367"/>
                <a:gd name="connsiteY5" fmla="*/ 5692810 h 5692810"/>
                <a:gd name="connsiteX0" fmla="*/ 2053243 w 5605083"/>
                <a:gd name="connsiteY0" fmla="*/ 0 h 5692810"/>
                <a:gd name="connsiteX1" fmla="*/ 2535382 w 5605083"/>
                <a:gd name="connsiteY1" fmla="*/ 2161309 h 5692810"/>
                <a:gd name="connsiteX2" fmla="*/ 5270269 w 5605083"/>
                <a:gd name="connsiteY2" fmla="*/ 2693324 h 5692810"/>
                <a:gd name="connsiteX3" fmla="*/ 5146918 w 5605083"/>
                <a:gd name="connsiteY3" fmla="*/ 3622401 h 5692810"/>
                <a:gd name="connsiteX4" fmla="*/ 1543218 w 5605083"/>
                <a:gd name="connsiteY4" fmla="*/ 4051462 h 5692810"/>
                <a:gd name="connsiteX5" fmla="*/ 0 w 5605083"/>
                <a:gd name="connsiteY5" fmla="*/ 5692810 h 5692810"/>
                <a:gd name="connsiteX0" fmla="*/ 2053243 w 5592730"/>
                <a:gd name="connsiteY0" fmla="*/ 0 h 5692810"/>
                <a:gd name="connsiteX1" fmla="*/ 2535382 w 5592730"/>
                <a:gd name="connsiteY1" fmla="*/ 2161309 h 5692810"/>
                <a:gd name="connsiteX2" fmla="*/ 5248818 w 5592730"/>
                <a:gd name="connsiteY2" fmla="*/ 2624064 h 5692810"/>
                <a:gd name="connsiteX3" fmla="*/ 5146918 w 5592730"/>
                <a:gd name="connsiteY3" fmla="*/ 3622401 h 5692810"/>
                <a:gd name="connsiteX4" fmla="*/ 1543218 w 5592730"/>
                <a:gd name="connsiteY4" fmla="*/ 4051462 h 5692810"/>
                <a:gd name="connsiteX5" fmla="*/ 0 w 5592730"/>
                <a:gd name="connsiteY5" fmla="*/ 5692810 h 5692810"/>
                <a:gd name="connsiteX0" fmla="*/ 2053243 w 5592730"/>
                <a:gd name="connsiteY0" fmla="*/ 0 h 5692810"/>
                <a:gd name="connsiteX1" fmla="*/ 2535382 w 5592730"/>
                <a:gd name="connsiteY1" fmla="*/ 2161309 h 5692810"/>
                <a:gd name="connsiteX2" fmla="*/ 5248818 w 5592730"/>
                <a:gd name="connsiteY2" fmla="*/ 2624064 h 5692810"/>
                <a:gd name="connsiteX3" fmla="*/ 5146918 w 5592730"/>
                <a:gd name="connsiteY3" fmla="*/ 3622401 h 5692810"/>
                <a:gd name="connsiteX4" fmla="*/ 1543218 w 5592730"/>
                <a:gd name="connsiteY4" fmla="*/ 4051462 h 5692810"/>
                <a:gd name="connsiteX5" fmla="*/ 0 w 5592730"/>
                <a:gd name="connsiteY5" fmla="*/ 5692810 h 5692810"/>
                <a:gd name="connsiteX0" fmla="*/ 1903079 w 5442566"/>
                <a:gd name="connsiteY0" fmla="*/ 0 h 5762070"/>
                <a:gd name="connsiteX1" fmla="*/ 2385218 w 5442566"/>
                <a:gd name="connsiteY1" fmla="*/ 2161309 h 5762070"/>
                <a:gd name="connsiteX2" fmla="*/ 5098654 w 5442566"/>
                <a:gd name="connsiteY2" fmla="*/ 2624064 h 5762070"/>
                <a:gd name="connsiteX3" fmla="*/ 4996754 w 5442566"/>
                <a:gd name="connsiteY3" fmla="*/ 3622401 h 5762070"/>
                <a:gd name="connsiteX4" fmla="*/ 1393054 w 5442566"/>
                <a:gd name="connsiteY4" fmla="*/ 4051462 h 5762070"/>
                <a:gd name="connsiteX5" fmla="*/ 0 w 5442566"/>
                <a:gd name="connsiteY5" fmla="*/ 5762070 h 5762070"/>
                <a:gd name="connsiteX0" fmla="*/ 1903079 w 5442566"/>
                <a:gd name="connsiteY0" fmla="*/ 0 h 5762070"/>
                <a:gd name="connsiteX1" fmla="*/ 2385218 w 5442566"/>
                <a:gd name="connsiteY1" fmla="*/ 2161309 h 5762070"/>
                <a:gd name="connsiteX2" fmla="*/ 5098654 w 5442566"/>
                <a:gd name="connsiteY2" fmla="*/ 2624064 h 5762070"/>
                <a:gd name="connsiteX3" fmla="*/ 4996754 w 5442566"/>
                <a:gd name="connsiteY3" fmla="*/ 3622401 h 5762070"/>
                <a:gd name="connsiteX4" fmla="*/ 1393054 w 5442566"/>
                <a:gd name="connsiteY4" fmla="*/ 4051462 h 5762070"/>
                <a:gd name="connsiteX5" fmla="*/ 0 w 5442566"/>
                <a:gd name="connsiteY5" fmla="*/ 5762070 h 5762070"/>
                <a:gd name="connsiteX0" fmla="*/ 1892353 w 5431840"/>
                <a:gd name="connsiteY0" fmla="*/ 0 h 5544396"/>
                <a:gd name="connsiteX1" fmla="*/ 2374492 w 5431840"/>
                <a:gd name="connsiteY1" fmla="*/ 2161309 h 5544396"/>
                <a:gd name="connsiteX2" fmla="*/ 5087928 w 5431840"/>
                <a:gd name="connsiteY2" fmla="*/ 2624064 h 5544396"/>
                <a:gd name="connsiteX3" fmla="*/ 4986028 w 5431840"/>
                <a:gd name="connsiteY3" fmla="*/ 3622401 h 5544396"/>
                <a:gd name="connsiteX4" fmla="*/ 1382328 w 5431840"/>
                <a:gd name="connsiteY4" fmla="*/ 4051462 h 5544396"/>
                <a:gd name="connsiteX5" fmla="*/ 0 w 5431840"/>
                <a:gd name="connsiteY5" fmla="*/ 5544396 h 5544396"/>
                <a:gd name="connsiteX0" fmla="*/ 1892353 w 5431840"/>
                <a:gd name="connsiteY0" fmla="*/ 0 h 5544396"/>
                <a:gd name="connsiteX1" fmla="*/ 2374492 w 5431840"/>
                <a:gd name="connsiteY1" fmla="*/ 2161309 h 5544396"/>
                <a:gd name="connsiteX2" fmla="*/ 5087928 w 5431840"/>
                <a:gd name="connsiteY2" fmla="*/ 2624064 h 5544396"/>
                <a:gd name="connsiteX3" fmla="*/ 4986028 w 5431840"/>
                <a:gd name="connsiteY3" fmla="*/ 3622401 h 5544396"/>
                <a:gd name="connsiteX4" fmla="*/ 1382328 w 5431840"/>
                <a:gd name="connsiteY4" fmla="*/ 4051462 h 5544396"/>
                <a:gd name="connsiteX5" fmla="*/ 0 w 5431840"/>
                <a:gd name="connsiteY5" fmla="*/ 5544396 h 5544396"/>
                <a:gd name="connsiteX0" fmla="*/ 1892353 w 5414976"/>
                <a:gd name="connsiteY0" fmla="*/ 0 h 5544396"/>
                <a:gd name="connsiteX1" fmla="*/ 2374492 w 5414976"/>
                <a:gd name="connsiteY1" fmla="*/ 2161309 h 5544396"/>
                <a:gd name="connsiteX2" fmla="*/ 5087928 w 5414976"/>
                <a:gd name="connsiteY2" fmla="*/ 2624064 h 5544396"/>
                <a:gd name="connsiteX3" fmla="*/ 4955148 w 5414976"/>
                <a:gd name="connsiteY3" fmla="*/ 3690156 h 5544396"/>
                <a:gd name="connsiteX4" fmla="*/ 1382328 w 5414976"/>
                <a:gd name="connsiteY4" fmla="*/ 4051462 h 5544396"/>
                <a:gd name="connsiteX5" fmla="*/ 0 w 5414976"/>
                <a:gd name="connsiteY5" fmla="*/ 5544396 h 5544396"/>
                <a:gd name="connsiteX0" fmla="*/ 1892353 w 5426203"/>
                <a:gd name="connsiteY0" fmla="*/ 0 h 5544396"/>
                <a:gd name="connsiteX1" fmla="*/ 2374492 w 5426203"/>
                <a:gd name="connsiteY1" fmla="*/ 2161309 h 5544396"/>
                <a:gd name="connsiteX2" fmla="*/ 5087928 w 5426203"/>
                <a:gd name="connsiteY2" fmla="*/ 2624064 h 5544396"/>
                <a:gd name="connsiteX3" fmla="*/ 4955148 w 5426203"/>
                <a:gd name="connsiteY3" fmla="*/ 3690156 h 5544396"/>
                <a:gd name="connsiteX4" fmla="*/ 1382328 w 5426203"/>
                <a:gd name="connsiteY4" fmla="*/ 4051462 h 5544396"/>
                <a:gd name="connsiteX5" fmla="*/ 0 w 5426203"/>
                <a:gd name="connsiteY5" fmla="*/ 5544396 h 5544396"/>
                <a:gd name="connsiteX0" fmla="*/ 1892353 w 5426203"/>
                <a:gd name="connsiteY0" fmla="*/ 0 h 5544396"/>
                <a:gd name="connsiteX1" fmla="*/ 2374492 w 5426203"/>
                <a:gd name="connsiteY1" fmla="*/ 2161309 h 5544396"/>
                <a:gd name="connsiteX2" fmla="*/ 5087928 w 5426203"/>
                <a:gd name="connsiteY2" fmla="*/ 2624064 h 5544396"/>
                <a:gd name="connsiteX3" fmla="*/ 4955148 w 5426203"/>
                <a:gd name="connsiteY3" fmla="*/ 3690156 h 5544396"/>
                <a:gd name="connsiteX4" fmla="*/ 1382328 w 5426203"/>
                <a:gd name="connsiteY4" fmla="*/ 4051462 h 5544396"/>
                <a:gd name="connsiteX5" fmla="*/ 0 w 5426203"/>
                <a:gd name="connsiteY5" fmla="*/ 5544396 h 5544396"/>
                <a:gd name="connsiteX0" fmla="*/ 1892353 w 5414976"/>
                <a:gd name="connsiteY0" fmla="*/ 0 h 5544396"/>
                <a:gd name="connsiteX1" fmla="*/ 2374492 w 5414976"/>
                <a:gd name="connsiteY1" fmla="*/ 2161309 h 5544396"/>
                <a:gd name="connsiteX2" fmla="*/ 5087928 w 5414976"/>
                <a:gd name="connsiteY2" fmla="*/ 2624064 h 5544396"/>
                <a:gd name="connsiteX3" fmla="*/ 4955148 w 5414976"/>
                <a:gd name="connsiteY3" fmla="*/ 3690156 h 5544396"/>
                <a:gd name="connsiteX4" fmla="*/ 1382328 w 5414976"/>
                <a:gd name="connsiteY4" fmla="*/ 4051462 h 5544396"/>
                <a:gd name="connsiteX5" fmla="*/ 0 w 5414976"/>
                <a:gd name="connsiteY5" fmla="*/ 5544396 h 5544396"/>
                <a:gd name="connsiteX0" fmla="*/ 1892353 w 5425574"/>
                <a:gd name="connsiteY0" fmla="*/ 0 h 5544396"/>
                <a:gd name="connsiteX1" fmla="*/ 2374492 w 5425574"/>
                <a:gd name="connsiteY1" fmla="*/ 2161309 h 5544396"/>
                <a:gd name="connsiteX2" fmla="*/ 5087928 w 5425574"/>
                <a:gd name="connsiteY2" fmla="*/ 2624064 h 5544396"/>
                <a:gd name="connsiteX3" fmla="*/ 4955148 w 5425574"/>
                <a:gd name="connsiteY3" fmla="*/ 3690156 h 5544396"/>
                <a:gd name="connsiteX4" fmla="*/ 1207334 w 5425574"/>
                <a:gd name="connsiteY4" fmla="*/ 3983708 h 5544396"/>
                <a:gd name="connsiteX5" fmla="*/ 0 w 5425574"/>
                <a:gd name="connsiteY5" fmla="*/ 5544396 h 5544396"/>
                <a:gd name="connsiteX0" fmla="*/ 1892353 w 5425574"/>
                <a:gd name="connsiteY0" fmla="*/ 0 h 5544396"/>
                <a:gd name="connsiteX1" fmla="*/ 2374492 w 5425574"/>
                <a:gd name="connsiteY1" fmla="*/ 2161309 h 5544396"/>
                <a:gd name="connsiteX2" fmla="*/ 5087928 w 5425574"/>
                <a:gd name="connsiteY2" fmla="*/ 2624064 h 5544396"/>
                <a:gd name="connsiteX3" fmla="*/ 4955148 w 5425574"/>
                <a:gd name="connsiteY3" fmla="*/ 3690156 h 5544396"/>
                <a:gd name="connsiteX4" fmla="*/ 1207334 w 5425574"/>
                <a:gd name="connsiteY4" fmla="*/ 3983708 h 5544396"/>
                <a:gd name="connsiteX5" fmla="*/ 0 w 5425574"/>
                <a:gd name="connsiteY5" fmla="*/ 5544396 h 5544396"/>
                <a:gd name="connsiteX0" fmla="*/ 1892353 w 5441452"/>
                <a:gd name="connsiteY0" fmla="*/ 0 h 5544396"/>
                <a:gd name="connsiteX1" fmla="*/ 2374492 w 5441452"/>
                <a:gd name="connsiteY1" fmla="*/ 2161309 h 5544396"/>
                <a:gd name="connsiteX2" fmla="*/ 5087928 w 5441452"/>
                <a:gd name="connsiteY2" fmla="*/ 2624064 h 5544396"/>
                <a:gd name="connsiteX3" fmla="*/ 4955148 w 5441452"/>
                <a:gd name="connsiteY3" fmla="*/ 3690156 h 5544396"/>
                <a:gd name="connsiteX4" fmla="*/ 949991 w 5441452"/>
                <a:gd name="connsiteY4" fmla="*/ 3944991 h 5544396"/>
                <a:gd name="connsiteX5" fmla="*/ 0 w 5441452"/>
                <a:gd name="connsiteY5" fmla="*/ 5544396 h 5544396"/>
                <a:gd name="connsiteX0" fmla="*/ 1892353 w 5440811"/>
                <a:gd name="connsiteY0" fmla="*/ 0 h 5544396"/>
                <a:gd name="connsiteX1" fmla="*/ 2374492 w 5440811"/>
                <a:gd name="connsiteY1" fmla="*/ 2161309 h 5544396"/>
                <a:gd name="connsiteX2" fmla="*/ 5087928 w 5440811"/>
                <a:gd name="connsiteY2" fmla="*/ 2624064 h 5544396"/>
                <a:gd name="connsiteX3" fmla="*/ 4955148 w 5440811"/>
                <a:gd name="connsiteY3" fmla="*/ 3690156 h 5544396"/>
                <a:gd name="connsiteX4" fmla="*/ 960284 w 5440811"/>
                <a:gd name="connsiteY4" fmla="*/ 4061142 h 5544396"/>
                <a:gd name="connsiteX5" fmla="*/ 0 w 5440811"/>
                <a:gd name="connsiteY5" fmla="*/ 5544396 h 5544396"/>
                <a:gd name="connsiteX0" fmla="*/ 1892353 w 5440811"/>
                <a:gd name="connsiteY0" fmla="*/ 0 h 5544396"/>
                <a:gd name="connsiteX1" fmla="*/ 2374492 w 5440811"/>
                <a:gd name="connsiteY1" fmla="*/ 2161309 h 5544396"/>
                <a:gd name="connsiteX2" fmla="*/ 5087928 w 5440811"/>
                <a:gd name="connsiteY2" fmla="*/ 2624064 h 5544396"/>
                <a:gd name="connsiteX3" fmla="*/ 4955148 w 5440811"/>
                <a:gd name="connsiteY3" fmla="*/ 3690156 h 5544396"/>
                <a:gd name="connsiteX4" fmla="*/ 960284 w 5440811"/>
                <a:gd name="connsiteY4" fmla="*/ 4061142 h 5544396"/>
                <a:gd name="connsiteX5" fmla="*/ 0 w 5440811"/>
                <a:gd name="connsiteY5" fmla="*/ 5544396 h 5544396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50791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08094"/>
                <a:gd name="connsiteY0" fmla="*/ 0 h 5592792"/>
                <a:gd name="connsiteX1" fmla="*/ 2673012 w 5608094"/>
                <a:gd name="connsiteY1" fmla="*/ 2016122 h 5592792"/>
                <a:gd name="connsiteX2" fmla="*/ 5262922 w 5608094"/>
                <a:gd name="connsiteY2" fmla="*/ 2507914 h 5592792"/>
                <a:gd name="connsiteX3" fmla="*/ 5130142 w 5608094"/>
                <a:gd name="connsiteY3" fmla="*/ 3690156 h 5592792"/>
                <a:gd name="connsiteX4" fmla="*/ 1135278 w 5608094"/>
                <a:gd name="connsiteY4" fmla="*/ 4061142 h 5592792"/>
                <a:gd name="connsiteX5" fmla="*/ 0 w 5608094"/>
                <a:gd name="connsiteY5" fmla="*/ 5592792 h 5592792"/>
                <a:gd name="connsiteX0" fmla="*/ 2067347 w 5608095"/>
                <a:gd name="connsiteY0" fmla="*/ 0 h 5592792"/>
                <a:gd name="connsiteX1" fmla="*/ 2673012 w 5608095"/>
                <a:gd name="connsiteY1" fmla="*/ 2016122 h 5592792"/>
                <a:gd name="connsiteX2" fmla="*/ 5262923 w 5608095"/>
                <a:gd name="connsiteY2" fmla="*/ 2507914 h 5592792"/>
                <a:gd name="connsiteX3" fmla="*/ 5130142 w 5608095"/>
                <a:gd name="connsiteY3" fmla="*/ 3690156 h 5592792"/>
                <a:gd name="connsiteX4" fmla="*/ 1135278 w 5608095"/>
                <a:gd name="connsiteY4" fmla="*/ 4061142 h 5592792"/>
                <a:gd name="connsiteX5" fmla="*/ 0 w 5608095"/>
                <a:gd name="connsiteY5" fmla="*/ 5592792 h 5592792"/>
                <a:gd name="connsiteX0" fmla="*/ 2067347 w 5631436"/>
                <a:gd name="connsiteY0" fmla="*/ 0 h 5592792"/>
                <a:gd name="connsiteX1" fmla="*/ 2673012 w 5631436"/>
                <a:gd name="connsiteY1" fmla="*/ 2016122 h 5592792"/>
                <a:gd name="connsiteX2" fmla="*/ 5262923 w 5631436"/>
                <a:gd name="connsiteY2" fmla="*/ 2507914 h 5592792"/>
                <a:gd name="connsiteX3" fmla="*/ 5130142 w 5631436"/>
                <a:gd name="connsiteY3" fmla="*/ 3690156 h 5592792"/>
                <a:gd name="connsiteX4" fmla="*/ 1135278 w 5631436"/>
                <a:gd name="connsiteY4" fmla="*/ 4061142 h 5592792"/>
                <a:gd name="connsiteX5" fmla="*/ 0 w 5631436"/>
                <a:gd name="connsiteY5" fmla="*/ 5592792 h 5592792"/>
                <a:gd name="connsiteX0" fmla="*/ 2067348 w 5631436"/>
                <a:gd name="connsiteY0" fmla="*/ 0 h 5682007"/>
                <a:gd name="connsiteX1" fmla="*/ 2673012 w 5631436"/>
                <a:gd name="connsiteY1" fmla="*/ 2105337 h 5682007"/>
                <a:gd name="connsiteX2" fmla="*/ 5262923 w 5631436"/>
                <a:gd name="connsiteY2" fmla="*/ 2597129 h 5682007"/>
                <a:gd name="connsiteX3" fmla="*/ 5130142 w 5631436"/>
                <a:gd name="connsiteY3" fmla="*/ 3779371 h 5682007"/>
                <a:gd name="connsiteX4" fmla="*/ 1135278 w 5631436"/>
                <a:gd name="connsiteY4" fmla="*/ 4150357 h 5682007"/>
                <a:gd name="connsiteX5" fmla="*/ 0 w 5631436"/>
                <a:gd name="connsiteY5" fmla="*/ 5682007 h 5682007"/>
                <a:gd name="connsiteX0" fmla="*/ 2067348 w 5586416"/>
                <a:gd name="connsiteY0" fmla="*/ 0 h 5682007"/>
                <a:gd name="connsiteX1" fmla="*/ 2673012 w 5586416"/>
                <a:gd name="connsiteY1" fmla="*/ 2105337 h 5682007"/>
                <a:gd name="connsiteX2" fmla="*/ 5262923 w 5586416"/>
                <a:gd name="connsiteY2" fmla="*/ 2597129 h 5682007"/>
                <a:gd name="connsiteX3" fmla="*/ 5091098 w 5586416"/>
                <a:gd name="connsiteY3" fmla="*/ 3868587 h 5682007"/>
                <a:gd name="connsiteX4" fmla="*/ 1135278 w 5586416"/>
                <a:gd name="connsiteY4" fmla="*/ 4150357 h 5682007"/>
                <a:gd name="connsiteX5" fmla="*/ 0 w 5586416"/>
                <a:gd name="connsiteY5" fmla="*/ 5682007 h 5682007"/>
                <a:gd name="connsiteX0" fmla="*/ 2067348 w 5576993"/>
                <a:gd name="connsiteY0" fmla="*/ 0 h 5682007"/>
                <a:gd name="connsiteX1" fmla="*/ 2673012 w 5576993"/>
                <a:gd name="connsiteY1" fmla="*/ 2105337 h 5682007"/>
                <a:gd name="connsiteX2" fmla="*/ 5262923 w 5576993"/>
                <a:gd name="connsiteY2" fmla="*/ 2597129 h 5682007"/>
                <a:gd name="connsiteX3" fmla="*/ 5091098 w 5576993"/>
                <a:gd name="connsiteY3" fmla="*/ 3868587 h 5682007"/>
                <a:gd name="connsiteX4" fmla="*/ 1135278 w 5576993"/>
                <a:gd name="connsiteY4" fmla="*/ 4150357 h 5682007"/>
                <a:gd name="connsiteX5" fmla="*/ 0 w 5576993"/>
                <a:gd name="connsiteY5" fmla="*/ 5682007 h 5682007"/>
                <a:gd name="connsiteX0" fmla="*/ 2067348 w 5586416"/>
                <a:gd name="connsiteY0" fmla="*/ 0 h 5682007"/>
                <a:gd name="connsiteX1" fmla="*/ 2673012 w 5586416"/>
                <a:gd name="connsiteY1" fmla="*/ 2105337 h 5682007"/>
                <a:gd name="connsiteX2" fmla="*/ 5262923 w 5586416"/>
                <a:gd name="connsiteY2" fmla="*/ 2597129 h 5682007"/>
                <a:gd name="connsiteX3" fmla="*/ 5091098 w 5586416"/>
                <a:gd name="connsiteY3" fmla="*/ 3868587 h 5682007"/>
                <a:gd name="connsiteX4" fmla="*/ 1135278 w 5586416"/>
                <a:gd name="connsiteY4" fmla="*/ 4150357 h 5682007"/>
                <a:gd name="connsiteX5" fmla="*/ 0 w 5586416"/>
                <a:gd name="connsiteY5" fmla="*/ 5682007 h 5682007"/>
                <a:gd name="connsiteX0" fmla="*/ 2067348 w 5621312"/>
                <a:gd name="connsiteY0" fmla="*/ 0 h 5682007"/>
                <a:gd name="connsiteX1" fmla="*/ 2673012 w 5621312"/>
                <a:gd name="connsiteY1" fmla="*/ 2105337 h 5682007"/>
                <a:gd name="connsiteX2" fmla="*/ 5262923 w 5621312"/>
                <a:gd name="connsiteY2" fmla="*/ 2597129 h 5682007"/>
                <a:gd name="connsiteX3" fmla="*/ 5091098 w 5621312"/>
                <a:gd name="connsiteY3" fmla="*/ 3868587 h 5682007"/>
                <a:gd name="connsiteX4" fmla="*/ 1135278 w 5621312"/>
                <a:gd name="connsiteY4" fmla="*/ 4150357 h 5682007"/>
                <a:gd name="connsiteX5" fmla="*/ 0 w 5621312"/>
                <a:gd name="connsiteY5" fmla="*/ 5682007 h 5682007"/>
                <a:gd name="connsiteX0" fmla="*/ 2067348 w 5528344"/>
                <a:gd name="connsiteY0" fmla="*/ 0 h 5682007"/>
                <a:gd name="connsiteX1" fmla="*/ 2673012 w 5528344"/>
                <a:gd name="connsiteY1" fmla="*/ 2105337 h 5682007"/>
                <a:gd name="connsiteX2" fmla="*/ 5097276 w 5528344"/>
                <a:gd name="connsiteY2" fmla="*/ 2636780 h 5682007"/>
                <a:gd name="connsiteX3" fmla="*/ 5091098 w 5528344"/>
                <a:gd name="connsiteY3" fmla="*/ 3868587 h 5682007"/>
                <a:gd name="connsiteX4" fmla="*/ 1135278 w 5528344"/>
                <a:gd name="connsiteY4" fmla="*/ 4150357 h 5682007"/>
                <a:gd name="connsiteX5" fmla="*/ 0 w 5528344"/>
                <a:gd name="connsiteY5" fmla="*/ 5682007 h 5682007"/>
                <a:gd name="connsiteX0" fmla="*/ 2067348 w 5515359"/>
                <a:gd name="connsiteY0" fmla="*/ 0 h 5682007"/>
                <a:gd name="connsiteX1" fmla="*/ 2673012 w 5515359"/>
                <a:gd name="connsiteY1" fmla="*/ 2105337 h 5682007"/>
                <a:gd name="connsiteX2" fmla="*/ 5071793 w 5515359"/>
                <a:gd name="connsiteY2" fmla="*/ 2666518 h 5682007"/>
                <a:gd name="connsiteX3" fmla="*/ 5091098 w 5515359"/>
                <a:gd name="connsiteY3" fmla="*/ 3868587 h 5682007"/>
                <a:gd name="connsiteX4" fmla="*/ 1135278 w 5515359"/>
                <a:gd name="connsiteY4" fmla="*/ 4150357 h 5682007"/>
                <a:gd name="connsiteX5" fmla="*/ 0 w 5515359"/>
                <a:gd name="connsiteY5" fmla="*/ 5682007 h 5682007"/>
                <a:gd name="connsiteX0" fmla="*/ 2067348 w 5537429"/>
                <a:gd name="connsiteY0" fmla="*/ 0 h 5682007"/>
                <a:gd name="connsiteX1" fmla="*/ 2673012 w 5537429"/>
                <a:gd name="connsiteY1" fmla="*/ 2105337 h 5682007"/>
                <a:gd name="connsiteX2" fmla="*/ 5071793 w 5537429"/>
                <a:gd name="connsiteY2" fmla="*/ 2666518 h 5682007"/>
                <a:gd name="connsiteX3" fmla="*/ 5091098 w 5537429"/>
                <a:gd name="connsiteY3" fmla="*/ 3868587 h 5682007"/>
                <a:gd name="connsiteX4" fmla="*/ 1135278 w 5537429"/>
                <a:gd name="connsiteY4" fmla="*/ 4150357 h 5682007"/>
                <a:gd name="connsiteX5" fmla="*/ 0 w 5537429"/>
                <a:gd name="connsiteY5" fmla="*/ 5682007 h 568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37429" h="5682007">
                  <a:moveTo>
                    <a:pt x="2067348" y="0"/>
                  </a:moveTo>
                  <a:cubicBezTo>
                    <a:pt x="2040332" y="856211"/>
                    <a:pt x="2172271" y="1660917"/>
                    <a:pt x="2673012" y="2105337"/>
                  </a:cubicBezTo>
                  <a:cubicBezTo>
                    <a:pt x="3173753" y="2549757"/>
                    <a:pt x="4515873" y="2461857"/>
                    <a:pt x="5071793" y="2666518"/>
                  </a:cubicBezTo>
                  <a:cubicBezTo>
                    <a:pt x="5627713" y="2871179"/>
                    <a:pt x="5747184" y="3621281"/>
                    <a:pt x="5091098" y="3868587"/>
                  </a:cubicBezTo>
                  <a:cubicBezTo>
                    <a:pt x="4435012" y="4115894"/>
                    <a:pt x="2094130" y="4094373"/>
                    <a:pt x="1135278" y="4150357"/>
                  </a:cubicBezTo>
                  <a:cubicBezTo>
                    <a:pt x="197013" y="4274095"/>
                    <a:pt x="106694" y="4121883"/>
                    <a:pt x="0" y="5682007"/>
                  </a:cubicBezTo>
                </a:path>
              </a:pathLst>
            </a:cu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4" name="Obrázek 13">
              <a:extLst>
                <a:ext uri="{FF2B5EF4-FFF2-40B4-BE49-F238E27FC236}">
                  <a16:creationId xmlns:a16="http://schemas.microsoft.com/office/drawing/2014/main" id="{54509669-F959-4BDA-80CE-5DAB199CDB59}"/>
                </a:ext>
              </a:extLst>
            </p:cNvPr>
            <p:cNvPicPr>
              <a:picLocks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03560" y="3136199"/>
              <a:ext cx="1260000" cy="532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0262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75B157A-751A-4B3B-84E6-DAD66F6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C8EF01-693C-48AC-85A7-E9DECBCD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0EDCE19-50EA-40A6-B3FD-F9E1428EC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D9779685-78AD-4FDC-B564-5CBB8AC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D23942F2-754F-44B1-B568-D445FBF76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17E35955-774E-46C4-8A1C-AB1A0CB30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2DFC3FC-F4F4-4ACF-A597-4713DB600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F89BD807-BC67-40FF-8A0C-C7BA2CD2C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34F9891-918B-4907-B215-68406A700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38704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BE42DBE-98BB-40FC-9C91-3BCB67F8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ástupný obsah 2">
            <a:extLst>
              <a:ext uri="{FF2B5EF4-FFF2-40B4-BE49-F238E27FC236}">
                <a16:creationId xmlns:a16="http://schemas.microsoft.com/office/drawing/2014/main" id="{E979984A-4C56-4520-9C2B-C42AEE6DA460}"/>
              </a:ext>
            </a:extLst>
          </p:cNvPr>
          <p:cNvSpPr txBox="1">
            <a:spLocks/>
          </p:cNvSpPr>
          <p:nvPr/>
        </p:nvSpPr>
        <p:spPr>
          <a:xfrm>
            <a:off x="984250" y="719666"/>
            <a:ext cx="10223493" cy="994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cs-CZ" sz="2200" b="1" dirty="0"/>
              <a:t>PŘÍKLADY REAKČNÍCH MECHANISMŮ</a:t>
            </a:r>
            <a:endParaRPr lang="en-US" sz="2200" dirty="0"/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EC444573-6AD8-4DB8-82CA-9D59A49D28C9}"/>
              </a:ext>
            </a:extLst>
          </p:cNvPr>
          <p:cNvCxnSpPr/>
          <p:nvPr/>
        </p:nvCxnSpPr>
        <p:spPr>
          <a:xfrm>
            <a:off x="4655773" y="1924464"/>
            <a:ext cx="0" cy="301752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B3923CF4-266B-40CE-9001-53976480BC59}"/>
              </a:ext>
            </a:extLst>
          </p:cNvPr>
          <p:cNvSpPr txBox="1"/>
          <p:nvPr/>
        </p:nvSpPr>
        <p:spPr>
          <a:xfrm>
            <a:off x="1202635" y="1313674"/>
            <a:ext cx="9901910" cy="737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rabicParenR" startAt="2"/>
            </a:pPr>
            <a:r>
              <a:rPr lang="cs-CZ" sz="2000" dirty="0"/>
              <a:t>enzym</a:t>
            </a:r>
            <a:r>
              <a:rPr lang="cs-CZ" sz="2000" b="1" dirty="0"/>
              <a:t> Glyceraldehyd-3-fosfátdehydrogenasa: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60668DC-8E00-4712-BC43-EF92EE3844BB}"/>
              </a:ext>
            </a:extLst>
          </p:cNvPr>
          <p:cNvSpPr txBox="1"/>
          <p:nvPr/>
        </p:nvSpPr>
        <p:spPr>
          <a:xfrm>
            <a:off x="0" y="5641464"/>
            <a:ext cx="12079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Prozkoumejte model a doplňte výchozí látky reakce // </a:t>
            </a:r>
            <a:r>
              <a:rPr lang="cs-CZ" sz="2000" i="1" u="sng" dirty="0">
                <a:solidFill>
                  <a:srgbClr val="EF8943"/>
                </a:solidFill>
                <a:hlinkClick r:id="rId3"/>
              </a:rPr>
              <a:t>https://skfb.ly/6WK6s</a:t>
            </a:r>
            <a:r>
              <a:rPr lang="cs-CZ" sz="2000" i="1" u="sng" dirty="0">
                <a:solidFill>
                  <a:srgbClr val="EF8943"/>
                </a:solidFill>
              </a:rPr>
              <a:t>.</a:t>
            </a:r>
            <a:endParaRPr lang="cs-CZ" sz="20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A215C87-8304-4F82-A0A5-A75A01CCA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283" y="3030192"/>
            <a:ext cx="2581275" cy="85725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325C09A-FD5A-4DD1-A9C3-3017DB9A1E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4010" y="3290887"/>
            <a:ext cx="1962150" cy="27622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D9D0BF9-C1CD-4EE7-8FAE-144BE1E8FB8C}"/>
              </a:ext>
            </a:extLst>
          </p:cNvPr>
          <p:cNvSpPr txBox="1"/>
          <p:nvPr/>
        </p:nvSpPr>
        <p:spPr>
          <a:xfrm>
            <a:off x="9521686" y="3210956"/>
            <a:ext cx="204031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  <a:t>   NADH  </a:t>
            </a:r>
            <a: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+ </a:t>
            </a:r>
            <a: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  <a:t> H</a:t>
            </a:r>
            <a:r>
              <a:rPr lang="cs-CZ" sz="16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F7AA43F-45DA-4C90-A1DA-4C8BC3C40184}"/>
              </a:ext>
            </a:extLst>
          </p:cNvPr>
          <p:cNvSpPr txBox="1"/>
          <p:nvPr/>
        </p:nvSpPr>
        <p:spPr>
          <a:xfrm>
            <a:off x="4065471" y="3171200"/>
            <a:ext cx="124430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  <a:t>   NAD</a:t>
            </a:r>
            <a:r>
              <a:rPr lang="cs-CZ" sz="16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226692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75B157A-751A-4B3B-84E6-DAD66F6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C8EF01-693C-48AC-85A7-E9DECBCD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0EDCE19-50EA-40A6-B3FD-F9E1428EC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D9779685-78AD-4FDC-B564-5CBB8AC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D23942F2-754F-44B1-B568-D445FBF76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17E35955-774E-46C4-8A1C-AB1A0CB30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2DFC3FC-F4F4-4ACF-A597-4713DB600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F89BD807-BC67-40FF-8A0C-C7BA2CD2C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34F9891-918B-4907-B215-68406A700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38704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BE42DBE-98BB-40FC-9C91-3BCB67F8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ástupný obsah 2">
            <a:extLst>
              <a:ext uri="{FF2B5EF4-FFF2-40B4-BE49-F238E27FC236}">
                <a16:creationId xmlns:a16="http://schemas.microsoft.com/office/drawing/2014/main" id="{E979984A-4C56-4520-9C2B-C42AEE6DA460}"/>
              </a:ext>
            </a:extLst>
          </p:cNvPr>
          <p:cNvSpPr txBox="1">
            <a:spLocks/>
          </p:cNvSpPr>
          <p:nvPr/>
        </p:nvSpPr>
        <p:spPr>
          <a:xfrm>
            <a:off x="984250" y="719666"/>
            <a:ext cx="10223493" cy="994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cs-CZ" sz="2200" b="1" dirty="0"/>
              <a:t>PŘÍKLADY REAKČNÍCH MECHANISMŮ</a:t>
            </a:r>
            <a:endParaRPr lang="en-US" sz="2200" dirty="0"/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EC444573-6AD8-4DB8-82CA-9D59A49D28C9}"/>
              </a:ext>
            </a:extLst>
          </p:cNvPr>
          <p:cNvCxnSpPr/>
          <p:nvPr/>
        </p:nvCxnSpPr>
        <p:spPr>
          <a:xfrm>
            <a:off x="4655773" y="1924464"/>
            <a:ext cx="0" cy="301752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B3923CF4-266B-40CE-9001-53976480BC59}"/>
              </a:ext>
            </a:extLst>
          </p:cNvPr>
          <p:cNvSpPr txBox="1"/>
          <p:nvPr/>
        </p:nvSpPr>
        <p:spPr>
          <a:xfrm>
            <a:off x="1202635" y="1313674"/>
            <a:ext cx="9901910" cy="737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rabicParenR" startAt="2"/>
            </a:pPr>
            <a:r>
              <a:rPr lang="cs-CZ" sz="2000" dirty="0"/>
              <a:t>enzym</a:t>
            </a:r>
            <a:r>
              <a:rPr lang="cs-CZ" sz="2000" b="1" dirty="0"/>
              <a:t> Glyceraldehyd-3-fosfátdehydrogenasa: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A215C87-8304-4F82-A0A5-A75A01CCA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283" y="3030192"/>
            <a:ext cx="2581275" cy="85725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325C09A-FD5A-4DD1-A9C3-3017DB9A1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010" y="3290887"/>
            <a:ext cx="1962150" cy="27622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D9D0BF9-C1CD-4EE7-8FAE-144BE1E8FB8C}"/>
              </a:ext>
            </a:extLst>
          </p:cNvPr>
          <p:cNvSpPr txBox="1"/>
          <p:nvPr/>
        </p:nvSpPr>
        <p:spPr>
          <a:xfrm>
            <a:off x="9521686" y="3210956"/>
            <a:ext cx="204031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  <a:t>   NADH  </a:t>
            </a:r>
            <a: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+ </a:t>
            </a:r>
            <a: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  <a:t> H</a:t>
            </a:r>
            <a:r>
              <a:rPr lang="cs-CZ" sz="16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F7AA43F-45DA-4C90-A1DA-4C8BC3C40184}"/>
              </a:ext>
            </a:extLst>
          </p:cNvPr>
          <p:cNvSpPr txBox="1"/>
          <p:nvPr/>
        </p:nvSpPr>
        <p:spPr>
          <a:xfrm>
            <a:off x="3388812" y="3171200"/>
            <a:ext cx="202257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cs-CZ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  </a:t>
            </a:r>
            <a:r>
              <a:rPr lang="cs-CZ" sz="1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cs-CZ" sz="1600" b="1" baseline="-25000"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cs-CZ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  </a:t>
            </a:r>
            <a: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  <a:t>   NAD</a:t>
            </a:r>
            <a:r>
              <a:rPr lang="cs-CZ" sz="16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8FC2478-D992-4135-932D-2E2297CD23E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4744" y="2827273"/>
            <a:ext cx="2669873" cy="112212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A7C29C7-846F-4108-823A-4B91B80A0059}"/>
              </a:ext>
            </a:extLst>
          </p:cNvPr>
          <p:cNvSpPr txBox="1"/>
          <p:nvPr/>
        </p:nvSpPr>
        <p:spPr>
          <a:xfrm>
            <a:off x="1041214" y="4234820"/>
            <a:ext cx="265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/>
              <a:t>(glyceraldehyd-3-fosfát)</a:t>
            </a:r>
          </a:p>
        </p:txBody>
      </p:sp>
    </p:spTree>
    <p:extLst>
      <p:ext uri="{BB962C8B-B14F-4D97-AF65-F5344CB8AC3E}">
        <p14:creationId xmlns:p14="http://schemas.microsoft.com/office/powerpoint/2010/main" val="206997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75B157A-751A-4B3B-84E6-DAD66F6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C8EF01-693C-48AC-85A7-E9DECBCD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0EDCE19-50EA-40A6-B3FD-F9E1428EC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D9779685-78AD-4FDC-B564-5CBB8AC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D23942F2-754F-44B1-B568-D445FBF76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17E35955-774E-46C4-8A1C-AB1A0CB30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2DFC3FC-F4F4-4ACF-A597-4713DB600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F89BD807-BC67-40FF-8A0C-C7BA2CD2C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34F9891-918B-4907-B215-68406A700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38704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FF5220-F314-4C07-9D82-55A68A3EB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028" y="1920241"/>
            <a:ext cx="6036101" cy="24231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A + B → C + 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FAD8B3-E492-45C7-BBE1-06F9B3AB3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703" y="1920240"/>
            <a:ext cx="3142858" cy="24231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buNone/>
            </a:pPr>
            <a:r>
              <a:rPr lang="en-US" sz="21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…</a:t>
            </a:r>
            <a:r>
              <a:rPr lang="en-US" sz="21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mějme</a:t>
            </a:r>
            <a:r>
              <a:rPr lang="en-US" sz="21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obecnou</a:t>
            </a:r>
            <a:r>
              <a:rPr lang="en-US" sz="21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reakci</a:t>
            </a:r>
            <a:r>
              <a:rPr lang="en-US" sz="21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: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BE42DBE-98BB-40FC-9C91-3BCB67F8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110BACB0-3C75-43C6-B56B-BE21D4A44A2C}"/>
              </a:ext>
            </a:extLst>
          </p:cNvPr>
          <p:cNvCxnSpPr/>
          <p:nvPr/>
        </p:nvCxnSpPr>
        <p:spPr>
          <a:xfrm>
            <a:off x="4655773" y="1877329"/>
            <a:ext cx="0" cy="3017520"/>
          </a:xfrm>
          <a:prstGeom prst="line">
            <a:avLst/>
          </a:prstGeom>
          <a:ln w="28575"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ástupný obsah 2">
            <a:extLst>
              <a:ext uri="{FF2B5EF4-FFF2-40B4-BE49-F238E27FC236}">
                <a16:creationId xmlns:a16="http://schemas.microsoft.com/office/drawing/2014/main" id="{EB232313-883B-4F9D-AB3C-7F6BAFE84CEC}"/>
              </a:ext>
            </a:extLst>
          </p:cNvPr>
          <p:cNvSpPr txBox="1">
            <a:spLocks/>
          </p:cNvSpPr>
          <p:nvPr/>
        </p:nvSpPr>
        <p:spPr>
          <a:xfrm rot="19815643">
            <a:off x="970124" y="2493910"/>
            <a:ext cx="9852418" cy="16650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cs-CZ" sz="3600" b="1" dirty="0">
                <a:solidFill>
                  <a:srgbClr val="FFFFCC"/>
                </a:solidFill>
              </a:rPr>
              <a:t>Jak můžeme zvýšit výnos reakce?</a:t>
            </a:r>
            <a:endParaRPr lang="en-US" sz="3600" b="1" dirty="0">
              <a:solidFill>
                <a:srgbClr val="FFFFCC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EDC1E1E-E4C4-45ED-8C47-A8947782F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621" y="3678502"/>
            <a:ext cx="321945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287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264E5C8F-5C0B-48BE-BBDA-F075AC54C9FB}"/>
              </a:ext>
            </a:extLst>
          </p:cNvPr>
          <p:cNvGrpSpPr/>
          <p:nvPr/>
        </p:nvGrpSpPr>
        <p:grpSpPr>
          <a:xfrm>
            <a:off x="-16728" y="3802"/>
            <a:ext cx="5590969" cy="5929651"/>
            <a:chOff x="-16728" y="3802"/>
            <a:chExt cx="5590969" cy="5929651"/>
          </a:xfrm>
        </p:grpSpPr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7EFDC071-3233-409A-9689-5EC728633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72491" y="2570528"/>
              <a:ext cx="2592000" cy="1296000"/>
            </a:xfrm>
            <a:prstGeom prst="rect">
              <a:avLst/>
            </a:prstGeom>
          </p:spPr>
        </p:pic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6FB354EC-7DE2-490A-A03F-29015B43E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3866528"/>
              <a:ext cx="4010025" cy="2066925"/>
            </a:xfrm>
            <a:prstGeom prst="rect">
              <a:avLst/>
            </a:prstGeom>
          </p:spPr>
        </p:pic>
        <p:grpSp>
          <p:nvGrpSpPr>
            <p:cNvPr id="16" name="Skupina 15">
              <a:extLst>
                <a:ext uri="{FF2B5EF4-FFF2-40B4-BE49-F238E27FC236}">
                  <a16:creationId xmlns:a16="http://schemas.microsoft.com/office/drawing/2014/main" id="{63A1C548-4F1E-4723-9D63-98CF58D2B673}"/>
                </a:ext>
              </a:extLst>
            </p:cNvPr>
            <p:cNvGrpSpPr/>
            <p:nvPr/>
          </p:nvGrpSpPr>
          <p:grpSpPr>
            <a:xfrm>
              <a:off x="3010957" y="1476375"/>
              <a:ext cx="1048809" cy="523876"/>
              <a:chOff x="3010957" y="1476375"/>
              <a:chExt cx="1048809" cy="523876"/>
            </a:xfrm>
          </p:grpSpPr>
          <p:sp>
            <p:nvSpPr>
              <p:cNvPr id="15" name="Ovál 14">
                <a:extLst>
                  <a:ext uri="{FF2B5EF4-FFF2-40B4-BE49-F238E27FC236}">
                    <a16:creationId xmlns:a16="http://schemas.microsoft.com/office/drawing/2014/main" id="{4763F82F-CDC6-4BE5-B4ED-B3012DAD1AD1}"/>
                  </a:ext>
                </a:extLst>
              </p:cNvPr>
              <p:cNvSpPr/>
              <p:nvPr/>
            </p:nvSpPr>
            <p:spPr>
              <a:xfrm>
                <a:off x="3010957" y="1476375"/>
                <a:ext cx="1048809" cy="523876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C40A43C0-6513-443E-9208-828E4D47B55C}"/>
                  </a:ext>
                </a:extLst>
              </p:cNvPr>
              <p:cNvSpPr txBox="1"/>
              <p:nvPr/>
            </p:nvSpPr>
            <p:spPr>
              <a:xfrm>
                <a:off x="3135841" y="1568585"/>
                <a:ext cx="864659" cy="35394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700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NAD</a:t>
                </a:r>
                <a:r>
                  <a:rPr lang="cs-CZ" sz="1700" baseline="30000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+</a:t>
                </a:r>
              </a:p>
            </p:txBody>
          </p:sp>
        </p:grpSp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D8FCBF80-CD4B-41E8-8A03-6788A9E261E5}"/>
                </a:ext>
              </a:extLst>
            </p:cNvPr>
            <p:cNvGrpSpPr/>
            <p:nvPr/>
          </p:nvGrpSpPr>
          <p:grpSpPr>
            <a:xfrm>
              <a:off x="4525432" y="1476375"/>
              <a:ext cx="1048809" cy="523876"/>
              <a:chOff x="4525432" y="1476375"/>
              <a:chExt cx="1048809" cy="523876"/>
            </a:xfrm>
          </p:grpSpPr>
          <p:sp>
            <p:nvSpPr>
              <p:cNvPr id="23" name="Ovál 22">
                <a:extLst>
                  <a:ext uri="{FF2B5EF4-FFF2-40B4-BE49-F238E27FC236}">
                    <a16:creationId xmlns:a16="http://schemas.microsoft.com/office/drawing/2014/main" id="{B86AF249-1251-400F-82A9-844744B64DD9}"/>
                  </a:ext>
                </a:extLst>
              </p:cNvPr>
              <p:cNvSpPr/>
              <p:nvPr/>
            </p:nvSpPr>
            <p:spPr>
              <a:xfrm>
                <a:off x="4525432" y="1476375"/>
                <a:ext cx="1048809" cy="523876"/>
              </a:xfrm>
              <a:prstGeom prst="ellipse">
                <a:avLst/>
              </a:prstGeom>
              <a:solidFill>
                <a:srgbClr val="EF894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78DC0BCF-FC1D-4AAF-8E77-DC7C55CAC274}"/>
                  </a:ext>
                </a:extLst>
              </p:cNvPr>
              <p:cNvSpPr txBox="1"/>
              <p:nvPr/>
            </p:nvSpPr>
            <p:spPr>
              <a:xfrm>
                <a:off x="4620085" y="1559060"/>
                <a:ext cx="864659" cy="35394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700" b="1" dirty="0" err="1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</a:t>
                </a:r>
                <a:r>
                  <a:rPr lang="cs-CZ" sz="1700" b="1" baseline="-25000" dirty="0" err="1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</a:t>
                </a:r>
                <a:endParaRPr lang="cs-CZ" sz="1700" b="1" baseline="30000" dirty="0">
                  <a:solidFill>
                    <a:srgbClr val="0000F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0" name="Volný tvar 17">
              <a:extLst>
                <a:ext uri="{FF2B5EF4-FFF2-40B4-BE49-F238E27FC236}">
                  <a16:creationId xmlns:a16="http://schemas.microsoft.com/office/drawing/2014/main" id="{804FC21A-0080-4320-80BC-FC3070B19370}"/>
                </a:ext>
              </a:extLst>
            </p:cNvPr>
            <p:cNvSpPr/>
            <p:nvPr/>
          </p:nvSpPr>
          <p:spPr>
            <a:xfrm>
              <a:off x="-16728" y="3802"/>
              <a:ext cx="4108143" cy="5742999"/>
            </a:xfrm>
            <a:custGeom>
              <a:avLst/>
              <a:gdLst>
                <a:gd name="connsiteX0" fmla="*/ 2214531 w 5734399"/>
                <a:gd name="connsiteY0" fmla="*/ 0 h 4545983"/>
                <a:gd name="connsiteX1" fmla="*/ 2696670 w 5734399"/>
                <a:gd name="connsiteY1" fmla="*/ 2161309 h 4545983"/>
                <a:gd name="connsiteX2" fmla="*/ 5431557 w 5734399"/>
                <a:gd name="connsiteY2" fmla="*/ 2693324 h 4545983"/>
                <a:gd name="connsiteX3" fmla="*/ 5265302 w 5734399"/>
                <a:gd name="connsiteY3" fmla="*/ 3790604 h 4545983"/>
                <a:gd name="connsiteX4" fmla="*/ 1865397 w 5734399"/>
                <a:gd name="connsiteY4" fmla="*/ 4031673 h 4545983"/>
                <a:gd name="connsiteX5" fmla="*/ 161288 w 5734399"/>
                <a:gd name="connsiteY5" fmla="*/ 4505498 h 4545983"/>
                <a:gd name="connsiteX6" fmla="*/ 169600 w 5734399"/>
                <a:gd name="connsiteY6" fmla="*/ 4488873 h 4545983"/>
                <a:gd name="connsiteX0" fmla="*/ 2149784 w 5669652"/>
                <a:gd name="connsiteY0" fmla="*/ 0 h 5707211"/>
                <a:gd name="connsiteX1" fmla="*/ 2631923 w 5669652"/>
                <a:gd name="connsiteY1" fmla="*/ 2161309 h 5707211"/>
                <a:gd name="connsiteX2" fmla="*/ 5366810 w 5669652"/>
                <a:gd name="connsiteY2" fmla="*/ 2693324 h 5707211"/>
                <a:gd name="connsiteX3" fmla="*/ 5200555 w 5669652"/>
                <a:gd name="connsiteY3" fmla="*/ 3790604 h 5707211"/>
                <a:gd name="connsiteX4" fmla="*/ 1800650 w 5669652"/>
                <a:gd name="connsiteY4" fmla="*/ 4031673 h 5707211"/>
                <a:gd name="connsiteX5" fmla="*/ 96541 w 5669652"/>
                <a:gd name="connsiteY5" fmla="*/ 4505498 h 5707211"/>
                <a:gd name="connsiteX6" fmla="*/ 373003 w 5669652"/>
                <a:gd name="connsiteY6" fmla="*/ 5705868 h 5707211"/>
                <a:gd name="connsiteX0" fmla="*/ 2053244 w 5573112"/>
                <a:gd name="connsiteY0" fmla="*/ 0 h 4505498"/>
                <a:gd name="connsiteX1" fmla="*/ 2535383 w 5573112"/>
                <a:gd name="connsiteY1" fmla="*/ 2161309 h 4505498"/>
                <a:gd name="connsiteX2" fmla="*/ 5270270 w 5573112"/>
                <a:gd name="connsiteY2" fmla="*/ 2693324 h 4505498"/>
                <a:gd name="connsiteX3" fmla="*/ 5104015 w 5573112"/>
                <a:gd name="connsiteY3" fmla="*/ 3790604 h 4505498"/>
                <a:gd name="connsiteX4" fmla="*/ 1704110 w 5573112"/>
                <a:gd name="connsiteY4" fmla="*/ 4031673 h 4505498"/>
                <a:gd name="connsiteX5" fmla="*/ 1 w 5573112"/>
                <a:gd name="connsiteY5" fmla="*/ 4505498 h 4505498"/>
                <a:gd name="connsiteX0" fmla="*/ 2053243 w 5573111"/>
                <a:gd name="connsiteY0" fmla="*/ 0 h 5692810"/>
                <a:gd name="connsiteX1" fmla="*/ 2535382 w 5573111"/>
                <a:gd name="connsiteY1" fmla="*/ 2161309 h 5692810"/>
                <a:gd name="connsiteX2" fmla="*/ 5270269 w 5573111"/>
                <a:gd name="connsiteY2" fmla="*/ 2693324 h 5692810"/>
                <a:gd name="connsiteX3" fmla="*/ 5104014 w 5573111"/>
                <a:gd name="connsiteY3" fmla="*/ 3790604 h 5692810"/>
                <a:gd name="connsiteX4" fmla="*/ 1704109 w 5573111"/>
                <a:gd name="connsiteY4" fmla="*/ 4031673 h 5692810"/>
                <a:gd name="connsiteX5" fmla="*/ 0 w 5573111"/>
                <a:gd name="connsiteY5" fmla="*/ 5692810 h 5692810"/>
                <a:gd name="connsiteX0" fmla="*/ 2053243 w 5573111"/>
                <a:gd name="connsiteY0" fmla="*/ 0 h 5692810"/>
                <a:gd name="connsiteX1" fmla="*/ 2535382 w 5573111"/>
                <a:gd name="connsiteY1" fmla="*/ 2161309 h 5692810"/>
                <a:gd name="connsiteX2" fmla="*/ 5270269 w 5573111"/>
                <a:gd name="connsiteY2" fmla="*/ 2693324 h 5692810"/>
                <a:gd name="connsiteX3" fmla="*/ 5104014 w 5573111"/>
                <a:gd name="connsiteY3" fmla="*/ 3790604 h 5692810"/>
                <a:gd name="connsiteX4" fmla="*/ 1704109 w 5573111"/>
                <a:gd name="connsiteY4" fmla="*/ 4031673 h 5692810"/>
                <a:gd name="connsiteX5" fmla="*/ 0 w 5573111"/>
                <a:gd name="connsiteY5" fmla="*/ 5692810 h 5692810"/>
                <a:gd name="connsiteX0" fmla="*/ 2053243 w 5582367"/>
                <a:gd name="connsiteY0" fmla="*/ 0 h 5692810"/>
                <a:gd name="connsiteX1" fmla="*/ 2535382 w 5582367"/>
                <a:gd name="connsiteY1" fmla="*/ 2161309 h 5692810"/>
                <a:gd name="connsiteX2" fmla="*/ 5270269 w 5582367"/>
                <a:gd name="connsiteY2" fmla="*/ 2693324 h 5692810"/>
                <a:gd name="connsiteX3" fmla="*/ 5104014 w 5582367"/>
                <a:gd name="connsiteY3" fmla="*/ 3790604 h 5692810"/>
                <a:gd name="connsiteX4" fmla="*/ 1543218 w 5582367"/>
                <a:gd name="connsiteY4" fmla="*/ 4051462 h 5692810"/>
                <a:gd name="connsiteX5" fmla="*/ 0 w 5582367"/>
                <a:gd name="connsiteY5" fmla="*/ 5692810 h 5692810"/>
                <a:gd name="connsiteX0" fmla="*/ 2053243 w 5582367"/>
                <a:gd name="connsiteY0" fmla="*/ 0 h 5692810"/>
                <a:gd name="connsiteX1" fmla="*/ 2535382 w 5582367"/>
                <a:gd name="connsiteY1" fmla="*/ 2161309 h 5692810"/>
                <a:gd name="connsiteX2" fmla="*/ 5270269 w 5582367"/>
                <a:gd name="connsiteY2" fmla="*/ 2693324 h 5692810"/>
                <a:gd name="connsiteX3" fmla="*/ 5104014 w 5582367"/>
                <a:gd name="connsiteY3" fmla="*/ 3790604 h 5692810"/>
                <a:gd name="connsiteX4" fmla="*/ 1543218 w 5582367"/>
                <a:gd name="connsiteY4" fmla="*/ 4051462 h 5692810"/>
                <a:gd name="connsiteX5" fmla="*/ 0 w 5582367"/>
                <a:gd name="connsiteY5" fmla="*/ 5692810 h 5692810"/>
                <a:gd name="connsiteX0" fmla="*/ 2053243 w 5605083"/>
                <a:gd name="connsiteY0" fmla="*/ 0 h 5692810"/>
                <a:gd name="connsiteX1" fmla="*/ 2535382 w 5605083"/>
                <a:gd name="connsiteY1" fmla="*/ 2161309 h 5692810"/>
                <a:gd name="connsiteX2" fmla="*/ 5270269 w 5605083"/>
                <a:gd name="connsiteY2" fmla="*/ 2693324 h 5692810"/>
                <a:gd name="connsiteX3" fmla="*/ 5146918 w 5605083"/>
                <a:gd name="connsiteY3" fmla="*/ 3622401 h 5692810"/>
                <a:gd name="connsiteX4" fmla="*/ 1543218 w 5605083"/>
                <a:gd name="connsiteY4" fmla="*/ 4051462 h 5692810"/>
                <a:gd name="connsiteX5" fmla="*/ 0 w 5605083"/>
                <a:gd name="connsiteY5" fmla="*/ 5692810 h 5692810"/>
                <a:gd name="connsiteX0" fmla="*/ 2053243 w 5592730"/>
                <a:gd name="connsiteY0" fmla="*/ 0 h 5692810"/>
                <a:gd name="connsiteX1" fmla="*/ 2535382 w 5592730"/>
                <a:gd name="connsiteY1" fmla="*/ 2161309 h 5692810"/>
                <a:gd name="connsiteX2" fmla="*/ 5248818 w 5592730"/>
                <a:gd name="connsiteY2" fmla="*/ 2624064 h 5692810"/>
                <a:gd name="connsiteX3" fmla="*/ 5146918 w 5592730"/>
                <a:gd name="connsiteY3" fmla="*/ 3622401 h 5692810"/>
                <a:gd name="connsiteX4" fmla="*/ 1543218 w 5592730"/>
                <a:gd name="connsiteY4" fmla="*/ 4051462 h 5692810"/>
                <a:gd name="connsiteX5" fmla="*/ 0 w 5592730"/>
                <a:gd name="connsiteY5" fmla="*/ 5692810 h 5692810"/>
                <a:gd name="connsiteX0" fmla="*/ 2053243 w 5592730"/>
                <a:gd name="connsiteY0" fmla="*/ 0 h 5692810"/>
                <a:gd name="connsiteX1" fmla="*/ 2535382 w 5592730"/>
                <a:gd name="connsiteY1" fmla="*/ 2161309 h 5692810"/>
                <a:gd name="connsiteX2" fmla="*/ 5248818 w 5592730"/>
                <a:gd name="connsiteY2" fmla="*/ 2624064 h 5692810"/>
                <a:gd name="connsiteX3" fmla="*/ 5146918 w 5592730"/>
                <a:gd name="connsiteY3" fmla="*/ 3622401 h 5692810"/>
                <a:gd name="connsiteX4" fmla="*/ 1543218 w 5592730"/>
                <a:gd name="connsiteY4" fmla="*/ 4051462 h 5692810"/>
                <a:gd name="connsiteX5" fmla="*/ 0 w 5592730"/>
                <a:gd name="connsiteY5" fmla="*/ 5692810 h 5692810"/>
                <a:gd name="connsiteX0" fmla="*/ 1903079 w 5442566"/>
                <a:gd name="connsiteY0" fmla="*/ 0 h 5762070"/>
                <a:gd name="connsiteX1" fmla="*/ 2385218 w 5442566"/>
                <a:gd name="connsiteY1" fmla="*/ 2161309 h 5762070"/>
                <a:gd name="connsiteX2" fmla="*/ 5098654 w 5442566"/>
                <a:gd name="connsiteY2" fmla="*/ 2624064 h 5762070"/>
                <a:gd name="connsiteX3" fmla="*/ 4996754 w 5442566"/>
                <a:gd name="connsiteY3" fmla="*/ 3622401 h 5762070"/>
                <a:gd name="connsiteX4" fmla="*/ 1393054 w 5442566"/>
                <a:gd name="connsiteY4" fmla="*/ 4051462 h 5762070"/>
                <a:gd name="connsiteX5" fmla="*/ 0 w 5442566"/>
                <a:gd name="connsiteY5" fmla="*/ 5762070 h 5762070"/>
                <a:gd name="connsiteX0" fmla="*/ 1903079 w 5442566"/>
                <a:gd name="connsiteY0" fmla="*/ 0 h 5762070"/>
                <a:gd name="connsiteX1" fmla="*/ 2385218 w 5442566"/>
                <a:gd name="connsiteY1" fmla="*/ 2161309 h 5762070"/>
                <a:gd name="connsiteX2" fmla="*/ 5098654 w 5442566"/>
                <a:gd name="connsiteY2" fmla="*/ 2624064 h 5762070"/>
                <a:gd name="connsiteX3" fmla="*/ 4996754 w 5442566"/>
                <a:gd name="connsiteY3" fmla="*/ 3622401 h 5762070"/>
                <a:gd name="connsiteX4" fmla="*/ 1393054 w 5442566"/>
                <a:gd name="connsiteY4" fmla="*/ 4051462 h 5762070"/>
                <a:gd name="connsiteX5" fmla="*/ 0 w 5442566"/>
                <a:gd name="connsiteY5" fmla="*/ 5762070 h 5762070"/>
                <a:gd name="connsiteX0" fmla="*/ 1892353 w 5431840"/>
                <a:gd name="connsiteY0" fmla="*/ 0 h 5544396"/>
                <a:gd name="connsiteX1" fmla="*/ 2374492 w 5431840"/>
                <a:gd name="connsiteY1" fmla="*/ 2161309 h 5544396"/>
                <a:gd name="connsiteX2" fmla="*/ 5087928 w 5431840"/>
                <a:gd name="connsiteY2" fmla="*/ 2624064 h 5544396"/>
                <a:gd name="connsiteX3" fmla="*/ 4986028 w 5431840"/>
                <a:gd name="connsiteY3" fmla="*/ 3622401 h 5544396"/>
                <a:gd name="connsiteX4" fmla="*/ 1382328 w 5431840"/>
                <a:gd name="connsiteY4" fmla="*/ 4051462 h 5544396"/>
                <a:gd name="connsiteX5" fmla="*/ 0 w 5431840"/>
                <a:gd name="connsiteY5" fmla="*/ 5544396 h 5544396"/>
                <a:gd name="connsiteX0" fmla="*/ 1892353 w 5431840"/>
                <a:gd name="connsiteY0" fmla="*/ 0 h 5544396"/>
                <a:gd name="connsiteX1" fmla="*/ 2374492 w 5431840"/>
                <a:gd name="connsiteY1" fmla="*/ 2161309 h 5544396"/>
                <a:gd name="connsiteX2" fmla="*/ 5087928 w 5431840"/>
                <a:gd name="connsiteY2" fmla="*/ 2624064 h 5544396"/>
                <a:gd name="connsiteX3" fmla="*/ 4986028 w 5431840"/>
                <a:gd name="connsiteY3" fmla="*/ 3622401 h 5544396"/>
                <a:gd name="connsiteX4" fmla="*/ 1382328 w 5431840"/>
                <a:gd name="connsiteY4" fmla="*/ 4051462 h 5544396"/>
                <a:gd name="connsiteX5" fmla="*/ 0 w 5431840"/>
                <a:gd name="connsiteY5" fmla="*/ 5544396 h 5544396"/>
                <a:gd name="connsiteX0" fmla="*/ 1892353 w 5414976"/>
                <a:gd name="connsiteY0" fmla="*/ 0 h 5544396"/>
                <a:gd name="connsiteX1" fmla="*/ 2374492 w 5414976"/>
                <a:gd name="connsiteY1" fmla="*/ 2161309 h 5544396"/>
                <a:gd name="connsiteX2" fmla="*/ 5087928 w 5414976"/>
                <a:gd name="connsiteY2" fmla="*/ 2624064 h 5544396"/>
                <a:gd name="connsiteX3" fmla="*/ 4955148 w 5414976"/>
                <a:gd name="connsiteY3" fmla="*/ 3690156 h 5544396"/>
                <a:gd name="connsiteX4" fmla="*/ 1382328 w 5414976"/>
                <a:gd name="connsiteY4" fmla="*/ 4051462 h 5544396"/>
                <a:gd name="connsiteX5" fmla="*/ 0 w 5414976"/>
                <a:gd name="connsiteY5" fmla="*/ 5544396 h 5544396"/>
                <a:gd name="connsiteX0" fmla="*/ 1892353 w 5426203"/>
                <a:gd name="connsiteY0" fmla="*/ 0 h 5544396"/>
                <a:gd name="connsiteX1" fmla="*/ 2374492 w 5426203"/>
                <a:gd name="connsiteY1" fmla="*/ 2161309 h 5544396"/>
                <a:gd name="connsiteX2" fmla="*/ 5087928 w 5426203"/>
                <a:gd name="connsiteY2" fmla="*/ 2624064 h 5544396"/>
                <a:gd name="connsiteX3" fmla="*/ 4955148 w 5426203"/>
                <a:gd name="connsiteY3" fmla="*/ 3690156 h 5544396"/>
                <a:gd name="connsiteX4" fmla="*/ 1382328 w 5426203"/>
                <a:gd name="connsiteY4" fmla="*/ 4051462 h 5544396"/>
                <a:gd name="connsiteX5" fmla="*/ 0 w 5426203"/>
                <a:gd name="connsiteY5" fmla="*/ 5544396 h 5544396"/>
                <a:gd name="connsiteX0" fmla="*/ 1892353 w 5426203"/>
                <a:gd name="connsiteY0" fmla="*/ 0 h 5544396"/>
                <a:gd name="connsiteX1" fmla="*/ 2374492 w 5426203"/>
                <a:gd name="connsiteY1" fmla="*/ 2161309 h 5544396"/>
                <a:gd name="connsiteX2" fmla="*/ 5087928 w 5426203"/>
                <a:gd name="connsiteY2" fmla="*/ 2624064 h 5544396"/>
                <a:gd name="connsiteX3" fmla="*/ 4955148 w 5426203"/>
                <a:gd name="connsiteY3" fmla="*/ 3690156 h 5544396"/>
                <a:gd name="connsiteX4" fmla="*/ 1382328 w 5426203"/>
                <a:gd name="connsiteY4" fmla="*/ 4051462 h 5544396"/>
                <a:gd name="connsiteX5" fmla="*/ 0 w 5426203"/>
                <a:gd name="connsiteY5" fmla="*/ 5544396 h 5544396"/>
                <a:gd name="connsiteX0" fmla="*/ 1892353 w 5414976"/>
                <a:gd name="connsiteY0" fmla="*/ 0 h 5544396"/>
                <a:gd name="connsiteX1" fmla="*/ 2374492 w 5414976"/>
                <a:gd name="connsiteY1" fmla="*/ 2161309 h 5544396"/>
                <a:gd name="connsiteX2" fmla="*/ 5087928 w 5414976"/>
                <a:gd name="connsiteY2" fmla="*/ 2624064 h 5544396"/>
                <a:gd name="connsiteX3" fmla="*/ 4955148 w 5414976"/>
                <a:gd name="connsiteY3" fmla="*/ 3690156 h 5544396"/>
                <a:gd name="connsiteX4" fmla="*/ 1382328 w 5414976"/>
                <a:gd name="connsiteY4" fmla="*/ 4051462 h 5544396"/>
                <a:gd name="connsiteX5" fmla="*/ 0 w 5414976"/>
                <a:gd name="connsiteY5" fmla="*/ 5544396 h 5544396"/>
                <a:gd name="connsiteX0" fmla="*/ 1892353 w 5425574"/>
                <a:gd name="connsiteY0" fmla="*/ 0 h 5544396"/>
                <a:gd name="connsiteX1" fmla="*/ 2374492 w 5425574"/>
                <a:gd name="connsiteY1" fmla="*/ 2161309 h 5544396"/>
                <a:gd name="connsiteX2" fmla="*/ 5087928 w 5425574"/>
                <a:gd name="connsiteY2" fmla="*/ 2624064 h 5544396"/>
                <a:gd name="connsiteX3" fmla="*/ 4955148 w 5425574"/>
                <a:gd name="connsiteY3" fmla="*/ 3690156 h 5544396"/>
                <a:gd name="connsiteX4" fmla="*/ 1207334 w 5425574"/>
                <a:gd name="connsiteY4" fmla="*/ 3983708 h 5544396"/>
                <a:gd name="connsiteX5" fmla="*/ 0 w 5425574"/>
                <a:gd name="connsiteY5" fmla="*/ 5544396 h 5544396"/>
                <a:gd name="connsiteX0" fmla="*/ 1892353 w 5425574"/>
                <a:gd name="connsiteY0" fmla="*/ 0 h 5544396"/>
                <a:gd name="connsiteX1" fmla="*/ 2374492 w 5425574"/>
                <a:gd name="connsiteY1" fmla="*/ 2161309 h 5544396"/>
                <a:gd name="connsiteX2" fmla="*/ 5087928 w 5425574"/>
                <a:gd name="connsiteY2" fmla="*/ 2624064 h 5544396"/>
                <a:gd name="connsiteX3" fmla="*/ 4955148 w 5425574"/>
                <a:gd name="connsiteY3" fmla="*/ 3690156 h 5544396"/>
                <a:gd name="connsiteX4" fmla="*/ 1207334 w 5425574"/>
                <a:gd name="connsiteY4" fmla="*/ 3983708 h 5544396"/>
                <a:gd name="connsiteX5" fmla="*/ 0 w 5425574"/>
                <a:gd name="connsiteY5" fmla="*/ 5544396 h 5544396"/>
                <a:gd name="connsiteX0" fmla="*/ 1892353 w 5441452"/>
                <a:gd name="connsiteY0" fmla="*/ 0 h 5544396"/>
                <a:gd name="connsiteX1" fmla="*/ 2374492 w 5441452"/>
                <a:gd name="connsiteY1" fmla="*/ 2161309 h 5544396"/>
                <a:gd name="connsiteX2" fmla="*/ 5087928 w 5441452"/>
                <a:gd name="connsiteY2" fmla="*/ 2624064 h 5544396"/>
                <a:gd name="connsiteX3" fmla="*/ 4955148 w 5441452"/>
                <a:gd name="connsiteY3" fmla="*/ 3690156 h 5544396"/>
                <a:gd name="connsiteX4" fmla="*/ 949991 w 5441452"/>
                <a:gd name="connsiteY4" fmla="*/ 3944991 h 5544396"/>
                <a:gd name="connsiteX5" fmla="*/ 0 w 5441452"/>
                <a:gd name="connsiteY5" fmla="*/ 5544396 h 5544396"/>
                <a:gd name="connsiteX0" fmla="*/ 1892353 w 5440811"/>
                <a:gd name="connsiteY0" fmla="*/ 0 h 5544396"/>
                <a:gd name="connsiteX1" fmla="*/ 2374492 w 5440811"/>
                <a:gd name="connsiteY1" fmla="*/ 2161309 h 5544396"/>
                <a:gd name="connsiteX2" fmla="*/ 5087928 w 5440811"/>
                <a:gd name="connsiteY2" fmla="*/ 2624064 h 5544396"/>
                <a:gd name="connsiteX3" fmla="*/ 4955148 w 5440811"/>
                <a:gd name="connsiteY3" fmla="*/ 3690156 h 5544396"/>
                <a:gd name="connsiteX4" fmla="*/ 960284 w 5440811"/>
                <a:gd name="connsiteY4" fmla="*/ 4061142 h 5544396"/>
                <a:gd name="connsiteX5" fmla="*/ 0 w 5440811"/>
                <a:gd name="connsiteY5" fmla="*/ 5544396 h 5544396"/>
                <a:gd name="connsiteX0" fmla="*/ 1892353 w 5440811"/>
                <a:gd name="connsiteY0" fmla="*/ 0 h 5544396"/>
                <a:gd name="connsiteX1" fmla="*/ 2374492 w 5440811"/>
                <a:gd name="connsiteY1" fmla="*/ 2161309 h 5544396"/>
                <a:gd name="connsiteX2" fmla="*/ 5087928 w 5440811"/>
                <a:gd name="connsiteY2" fmla="*/ 2624064 h 5544396"/>
                <a:gd name="connsiteX3" fmla="*/ 4955148 w 5440811"/>
                <a:gd name="connsiteY3" fmla="*/ 3690156 h 5544396"/>
                <a:gd name="connsiteX4" fmla="*/ 960284 w 5440811"/>
                <a:gd name="connsiteY4" fmla="*/ 4061142 h 5544396"/>
                <a:gd name="connsiteX5" fmla="*/ 0 w 5440811"/>
                <a:gd name="connsiteY5" fmla="*/ 5544396 h 5544396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50791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08094"/>
                <a:gd name="connsiteY0" fmla="*/ 0 h 5592792"/>
                <a:gd name="connsiteX1" fmla="*/ 2673012 w 5608094"/>
                <a:gd name="connsiteY1" fmla="*/ 2016122 h 5592792"/>
                <a:gd name="connsiteX2" fmla="*/ 5262922 w 5608094"/>
                <a:gd name="connsiteY2" fmla="*/ 2507914 h 5592792"/>
                <a:gd name="connsiteX3" fmla="*/ 5130142 w 5608094"/>
                <a:gd name="connsiteY3" fmla="*/ 3690156 h 5592792"/>
                <a:gd name="connsiteX4" fmla="*/ 1135278 w 5608094"/>
                <a:gd name="connsiteY4" fmla="*/ 4061142 h 5592792"/>
                <a:gd name="connsiteX5" fmla="*/ 0 w 5608094"/>
                <a:gd name="connsiteY5" fmla="*/ 5592792 h 5592792"/>
                <a:gd name="connsiteX0" fmla="*/ 2067347 w 5608095"/>
                <a:gd name="connsiteY0" fmla="*/ 0 h 5592792"/>
                <a:gd name="connsiteX1" fmla="*/ 2673012 w 5608095"/>
                <a:gd name="connsiteY1" fmla="*/ 2016122 h 5592792"/>
                <a:gd name="connsiteX2" fmla="*/ 5262923 w 5608095"/>
                <a:gd name="connsiteY2" fmla="*/ 2507914 h 5592792"/>
                <a:gd name="connsiteX3" fmla="*/ 5130142 w 5608095"/>
                <a:gd name="connsiteY3" fmla="*/ 3690156 h 5592792"/>
                <a:gd name="connsiteX4" fmla="*/ 1135278 w 5608095"/>
                <a:gd name="connsiteY4" fmla="*/ 4061142 h 5592792"/>
                <a:gd name="connsiteX5" fmla="*/ 0 w 5608095"/>
                <a:gd name="connsiteY5" fmla="*/ 5592792 h 5592792"/>
                <a:gd name="connsiteX0" fmla="*/ 2067347 w 5631436"/>
                <a:gd name="connsiteY0" fmla="*/ 0 h 5592792"/>
                <a:gd name="connsiteX1" fmla="*/ 2673012 w 5631436"/>
                <a:gd name="connsiteY1" fmla="*/ 2016122 h 5592792"/>
                <a:gd name="connsiteX2" fmla="*/ 5262923 w 5631436"/>
                <a:gd name="connsiteY2" fmla="*/ 2507914 h 5592792"/>
                <a:gd name="connsiteX3" fmla="*/ 5130142 w 5631436"/>
                <a:gd name="connsiteY3" fmla="*/ 3690156 h 5592792"/>
                <a:gd name="connsiteX4" fmla="*/ 1135278 w 5631436"/>
                <a:gd name="connsiteY4" fmla="*/ 4061142 h 5592792"/>
                <a:gd name="connsiteX5" fmla="*/ 0 w 5631436"/>
                <a:gd name="connsiteY5" fmla="*/ 5592792 h 5592792"/>
                <a:gd name="connsiteX0" fmla="*/ 2067347 w 5628865"/>
                <a:gd name="connsiteY0" fmla="*/ 0 h 5592792"/>
                <a:gd name="connsiteX1" fmla="*/ 2673012 w 5628865"/>
                <a:gd name="connsiteY1" fmla="*/ 2016122 h 5592792"/>
                <a:gd name="connsiteX2" fmla="*/ 5262923 w 5628865"/>
                <a:gd name="connsiteY2" fmla="*/ 2507914 h 5592792"/>
                <a:gd name="connsiteX3" fmla="*/ 5130142 w 5628865"/>
                <a:gd name="connsiteY3" fmla="*/ 3690156 h 5592792"/>
                <a:gd name="connsiteX4" fmla="*/ 1177377 w 5628865"/>
                <a:gd name="connsiteY4" fmla="*/ 3828842 h 5592792"/>
                <a:gd name="connsiteX5" fmla="*/ 0 w 5628865"/>
                <a:gd name="connsiteY5" fmla="*/ 5592792 h 5592792"/>
                <a:gd name="connsiteX0" fmla="*/ 2067347 w 5628865"/>
                <a:gd name="connsiteY0" fmla="*/ 0 h 5592792"/>
                <a:gd name="connsiteX1" fmla="*/ 2673012 w 5628865"/>
                <a:gd name="connsiteY1" fmla="*/ 2016122 h 5592792"/>
                <a:gd name="connsiteX2" fmla="*/ 5262923 w 5628865"/>
                <a:gd name="connsiteY2" fmla="*/ 2507914 h 5592792"/>
                <a:gd name="connsiteX3" fmla="*/ 5130142 w 5628865"/>
                <a:gd name="connsiteY3" fmla="*/ 3690156 h 5592792"/>
                <a:gd name="connsiteX4" fmla="*/ 1177377 w 5628865"/>
                <a:gd name="connsiteY4" fmla="*/ 3828842 h 5592792"/>
                <a:gd name="connsiteX5" fmla="*/ 0 w 5628865"/>
                <a:gd name="connsiteY5" fmla="*/ 5592792 h 5592792"/>
                <a:gd name="connsiteX0" fmla="*/ 2056821 w 5618339"/>
                <a:gd name="connsiteY0" fmla="*/ 0 h 5592792"/>
                <a:gd name="connsiteX1" fmla="*/ 2662486 w 5618339"/>
                <a:gd name="connsiteY1" fmla="*/ 2016122 h 5592792"/>
                <a:gd name="connsiteX2" fmla="*/ 5252397 w 5618339"/>
                <a:gd name="connsiteY2" fmla="*/ 2507914 h 5592792"/>
                <a:gd name="connsiteX3" fmla="*/ 5119616 w 5618339"/>
                <a:gd name="connsiteY3" fmla="*/ 3690156 h 5592792"/>
                <a:gd name="connsiteX4" fmla="*/ 1166851 w 5618339"/>
                <a:gd name="connsiteY4" fmla="*/ 3828842 h 5592792"/>
                <a:gd name="connsiteX5" fmla="*/ 0 w 5618339"/>
                <a:gd name="connsiteY5" fmla="*/ 5592792 h 5592792"/>
                <a:gd name="connsiteX0" fmla="*/ 2056821 w 5565324"/>
                <a:gd name="connsiteY0" fmla="*/ 0 h 5592792"/>
                <a:gd name="connsiteX1" fmla="*/ 2662486 w 5565324"/>
                <a:gd name="connsiteY1" fmla="*/ 2016122 h 5592792"/>
                <a:gd name="connsiteX2" fmla="*/ 5156509 w 5565324"/>
                <a:gd name="connsiteY2" fmla="*/ 2546631 h 5592792"/>
                <a:gd name="connsiteX3" fmla="*/ 5119616 w 5565324"/>
                <a:gd name="connsiteY3" fmla="*/ 3690156 h 5592792"/>
                <a:gd name="connsiteX4" fmla="*/ 1166851 w 5565324"/>
                <a:gd name="connsiteY4" fmla="*/ 3828842 h 5592792"/>
                <a:gd name="connsiteX5" fmla="*/ 0 w 5565324"/>
                <a:gd name="connsiteY5" fmla="*/ 5592792 h 5592792"/>
                <a:gd name="connsiteX0" fmla="*/ 2056821 w 5605486"/>
                <a:gd name="connsiteY0" fmla="*/ 0 h 5592792"/>
                <a:gd name="connsiteX1" fmla="*/ 2662486 w 5605486"/>
                <a:gd name="connsiteY1" fmla="*/ 2016122 h 5592792"/>
                <a:gd name="connsiteX2" fmla="*/ 5156509 w 5605486"/>
                <a:gd name="connsiteY2" fmla="*/ 2546631 h 5592792"/>
                <a:gd name="connsiteX3" fmla="*/ 5215505 w 5605486"/>
                <a:gd name="connsiteY3" fmla="*/ 3699836 h 5592792"/>
                <a:gd name="connsiteX4" fmla="*/ 1166851 w 5605486"/>
                <a:gd name="connsiteY4" fmla="*/ 3828842 h 5592792"/>
                <a:gd name="connsiteX5" fmla="*/ 0 w 5605486"/>
                <a:gd name="connsiteY5" fmla="*/ 5592792 h 5592792"/>
                <a:gd name="connsiteX0" fmla="*/ 2056821 w 5605486"/>
                <a:gd name="connsiteY0" fmla="*/ 0 h 5592792"/>
                <a:gd name="connsiteX1" fmla="*/ 2662486 w 5605486"/>
                <a:gd name="connsiteY1" fmla="*/ 2016122 h 5592792"/>
                <a:gd name="connsiteX2" fmla="*/ 5156509 w 5605486"/>
                <a:gd name="connsiteY2" fmla="*/ 2546631 h 5592792"/>
                <a:gd name="connsiteX3" fmla="*/ 5215505 w 5605486"/>
                <a:gd name="connsiteY3" fmla="*/ 3699836 h 5592792"/>
                <a:gd name="connsiteX4" fmla="*/ 1166851 w 5605486"/>
                <a:gd name="connsiteY4" fmla="*/ 3828842 h 5592792"/>
                <a:gd name="connsiteX5" fmla="*/ 0 w 5605486"/>
                <a:gd name="connsiteY5" fmla="*/ 5592792 h 5592792"/>
                <a:gd name="connsiteX0" fmla="*/ 2056821 w 5637923"/>
                <a:gd name="connsiteY0" fmla="*/ 0 h 5592792"/>
                <a:gd name="connsiteX1" fmla="*/ 2662486 w 5637923"/>
                <a:gd name="connsiteY1" fmla="*/ 2016122 h 5592792"/>
                <a:gd name="connsiteX2" fmla="*/ 5225000 w 5637923"/>
                <a:gd name="connsiteY2" fmla="*/ 2527273 h 5592792"/>
                <a:gd name="connsiteX3" fmla="*/ 5215505 w 5637923"/>
                <a:gd name="connsiteY3" fmla="*/ 3699836 h 5592792"/>
                <a:gd name="connsiteX4" fmla="*/ 1166851 w 5637923"/>
                <a:gd name="connsiteY4" fmla="*/ 3828842 h 5592792"/>
                <a:gd name="connsiteX5" fmla="*/ 0 w 5637923"/>
                <a:gd name="connsiteY5" fmla="*/ 5592792 h 5592792"/>
                <a:gd name="connsiteX0" fmla="*/ 2056821 w 5666031"/>
                <a:gd name="connsiteY0" fmla="*/ 0 h 5592792"/>
                <a:gd name="connsiteX1" fmla="*/ 2662486 w 5666031"/>
                <a:gd name="connsiteY1" fmla="*/ 2016122 h 5592792"/>
                <a:gd name="connsiteX2" fmla="*/ 5225000 w 5666031"/>
                <a:gd name="connsiteY2" fmla="*/ 2527273 h 5592792"/>
                <a:gd name="connsiteX3" fmla="*/ 5215505 w 5666031"/>
                <a:gd name="connsiteY3" fmla="*/ 3699836 h 5592792"/>
                <a:gd name="connsiteX4" fmla="*/ 1166851 w 5666031"/>
                <a:gd name="connsiteY4" fmla="*/ 3828842 h 5592792"/>
                <a:gd name="connsiteX5" fmla="*/ 0 w 5666031"/>
                <a:gd name="connsiteY5" fmla="*/ 5592792 h 5592792"/>
                <a:gd name="connsiteX0" fmla="*/ 2056821 w 5666031"/>
                <a:gd name="connsiteY0" fmla="*/ 0 h 5592792"/>
                <a:gd name="connsiteX1" fmla="*/ 2662486 w 5666031"/>
                <a:gd name="connsiteY1" fmla="*/ 2016122 h 5592792"/>
                <a:gd name="connsiteX2" fmla="*/ 5225001 w 5666031"/>
                <a:gd name="connsiteY2" fmla="*/ 2527273 h 5592792"/>
                <a:gd name="connsiteX3" fmla="*/ 5215505 w 5666031"/>
                <a:gd name="connsiteY3" fmla="*/ 3699836 h 5592792"/>
                <a:gd name="connsiteX4" fmla="*/ 1166851 w 5666031"/>
                <a:gd name="connsiteY4" fmla="*/ 3828842 h 5592792"/>
                <a:gd name="connsiteX5" fmla="*/ 0 w 5666031"/>
                <a:gd name="connsiteY5" fmla="*/ 5592792 h 5592792"/>
                <a:gd name="connsiteX0" fmla="*/ 2056821 w 5666031"/>
                <a:gd name="connsiteY0" fmla="*/ 0 h 5592792"/>
                <a:gd name="connsiteX1" fmla="*/ 2662486 w 5666031"/>
                <a:gd name="connsiteY1" fmla="*/ 2016122 h 5592792"/>
                <a:gd name="connsiteX2" fmla="*/ 5225001 w 5666031"/>
                <a:gd name="connsiteY2" fmla="*/ 2527273 h 5592792"/>
                <a:gd name="connsiteX3" fmla="*/ 5215505 w 5666031"/>
                <a:gd name="connsiteY3" fmla="*/ 3699836 h 5592792"/>
                <a:gd name="connsiteX4" fmla="*/ 1166851 w 5666031"/>
                <a:gd name="connsiteY4" fmla="*/ 3828842 h 5592792"/>
                <a:gd name="connsiteX5" fmla="*/ 0 w 5666031"/>
                <a:gd name="connsiteY5" fmla="*/ 5592792 h 5592792"/>
                <a:gd name="connsiteX0" fmla="*/ 2056821 w 5611293"/>
                <a:gd name="connsiteY0" fmla="*/ 0 h 5592792"/>
                <a:gd name="connsiteX1" fmla="*/ 2662486 w 5611293"/>
                <a:gd name="connsiteY1" fmla="*/ 2016122 h 5592792"/>
                <a:gd name="connsiteX2" fmla="*/ 5225001 w 5611293"/>
                <a:gd name="connsiteY2" fmla="*/ 2527273 h 5592792"/>
                <a:gd name="connsiteX3" fmla="*/ 5215505 w 5611293"/>
                <a:gd name="connsiteY3" fmla="*/ 3699836 h 5592792"/>
                <a:gd name="connsiteX4" fmla="*/ 1166851 w 5611293"/>
                <a:gd name="connsiteY4" fmla="*/ 3828842 h 5592792"/>
                <a:gd name="connsiteX5" fmla="*/ 0 w 5611293"/>
                <a:gd name="connsiteY5" fmla="*/ 5592792 h 5592792"/>
                <a:gd name="connsiteX0" fmla="*/ 2056821 w 5647137"/>
                <a:gd name="connsiteY0" fmla="*/ 0 h 5592792"/>
                <a:gd name="connsiteX1" fmla="*/ 2662486 w 5647137"/>
                <a:gd name="connsiteY1" fmla="*/ 2016122 h 5592792"/>
                <a:gd name="connsiteX2" fmla="*/ 5225001 w 5647137"/>
                <a:gd name="connsiteY2" fmla="*/ 2527273 h 5592792"/>
                <a:gd name="connsiteX3" fmla="*/ 5215505 w 5647137"/>
                <a:gd name="connsiteY3" fmla="*/ 3699836 h 5592792"/>
                <a:gd name="connsiteX4" fmla="*/ 1166851 w 5647137"/>
                <a:gd name="connsiteY4" fmla="*/ 3828842 h 5592792"/>
                <a:gd name="connsiteX5" fmla="*/ 0 w 5647137"/>
                <a:gd name="connsiteY5" fmla="*/ 5592792 h 5592792"/>
                <a:gd name="connsiteX0" fmla="*/ 2056821 w 5647136"/>
                <a:gd name="connsiteY0" fmla="*/ 0 h 5592792"/>
                <a:gd name="connsiteX1" fmla="*/ 2662486 w 5647136"/>
                <a:gd name="connsiteY1" fmla="*/ 2016122 h 5592792"/>
                <a:gd name="connsiteX2" fmla="*/ 5225001 w 5647136"/>
                <a:gd name="connsiteY2" fmla="*/ 2527273 h 5592792"/>
                <a:gd name="connsiteX3" fmla="*/ 5215505 w 5647136"/>
                <a:gd name="connsiteY3" fmla="*/ 3699836 h 5592792"/>
                <a:gd name="connsiteX4" fmla="*/ 1166851 w 5647136"/>
                <a:gd name="connsiteY4" fmla="*/ 3828842 h 5592792"/>
                <a:gd name="connsiteX5" fmla="*/ 0 w 5647136"/>
                <a:gd name="connsiteY5" fmla="*/ 5592792 h 5592792"/>
                <a:gd name="connsiteX0" fmla="*/ 2056821 w 5628874"/>
                <a:gd name="connsiteY0" fmla="*/ 0 h 5592792"/>
                <a:gd name="connsiteX1" fmla="*/ 2662486 w 5628874"/>
                <a:gd name="connsiteY1" fmla="*/ 2016122 h 5592792"/>
                <a:gd name="connsiteX2" fmla="*/ 5225001 w 5628874"/>
                <a:gd name="connsiteY2" fmla="*/ 2527273 h 5592792"/>
                <a:gd name="connsiteX3" fmla="*/ 5215505 w 5628874"/>
                <a:gd name="connsiteY3" fmla="*/ 3699836 h 5592792"/>
                <a:gd name="connsiteX4" fmla="*/ 1166851 w 5628874"/>
                <a:gd name="connsiteY4" fmla="*/ 3828842 h 5592792"/>
                <a:gd name="connsiteX5" fmla="*/ 0 w 5628874"/>
                <a:gd name="connsiteY5" fmla="*/ 5592792 h 5592792"/>
                <a:gd name="connsiteX0" fmla="*/ 2056821 w 5619264"/>
                <a:gd name="connsiteY0" fmla="*/ 0 h 5592792"/>
                <a:gd name="connsiteX1" fmla="*/ 3004946 w 5619264"/>
                <a:gd name="connsiteY1" fmla="*/ 1987085 h 5592792"/>
                <a:gd name="connsiteX2" fmla="*/ 5225001 w 5619264"/>
                <a:gd name="connsiteY2" fmla="*/ 2527273 h 5592792"/>
                <a:gd name="connsiteX3" fmla="*/ 5215505 w 5619264"/>
                <a:gd name="connsiteY3" fmla="*/ 3699836 h 5592792"/>
                <a:gd name="connsiteX4" fmla="*/ 1166851 w 5619264"/>
                <a:gd name="connsiteY4" fmla="*/ 3828842 h 5592792"/>
                <a:gd name="connsiteX5" fmla="*/ 0 w 5619264"/>
                <a:gd name="connsiteY5" fmla="*/ 5592792 h 5592792"/>
                <a:gd name="connsiteX0" fmla="*/ 2056821 w 5619263"/>
                <a:gd name="connsiteY0" fmla="*/ 0 h 5592792"/>
                <a:gd name="connsiteX1" fmla="*/ 3004946 w 5619263"/>
                <a:gd name="connsiteY1" fmla="*/ 1987085 h 5592792"/>
                <a:gd name="connsiteX2" fmla="*/ 5225001 w 5619263"/>
                <a:gd name="connsiteY2" fmla="*/ 2527273 h 5592792"/>
                <a:gd name="connsiteX3" fmla="*/ 5215505 w 5619263"/>
                <a:gd name="connsiteY3" fmla="*/ 3699836 h 5592792"/>
                <a:gd name="connsiteX4" fmla="*/ 1166851 w 5619263"/>
                <a:gd name="connsiteY4" fmla="*/ 3828842 h 5592792"/>
                <a:gd name="connsiteX5" fmla="*/ 0 w 5619263"/>
                <a:gd name="connsiteY5" fmla="*/ 5592792 h 5592792"/>
                <a:gd name="connsiteX0" fmla="*/ 2056821 w 5623673"/>
                <a:gd name="connsiteY0" fmla="*/ 0 h 5592792"/>
                <a:gd name="connsiteX1" fmla="*/ 3004946 w 5623673"/>
                <a:gd name="connsiteY1" fmla="*/ 1987085 h 5592792"/>
                <a:gd name="connsiteX2" fmla="*/ 5225001 w 5623673"/>
                <a:gd name="connsiteY2" fmla="*/ 2527273 h 5592792"/>
                <a:gd name="connsiteX3" fmla="*/ 5215505 w 5623673"/>
                <a:gd name="connsiteY3" fmla="*/ 3699836 h 5592792"/>
                <a:gd name="connsiteX4" fmla="*/ 1166851 w 5623673"/>
                <a:gd name="connsiteY4" fmla="*/ 3828842 h 5592792"/>
                <a:gd name="connsiteX5" fmla="*/ 0 w 5623673"/>
                <a:gd name="connsiteY5" fmla="*/ 5592792 h 5592792"/>
                <a:gd name="connsiteX0" fmla="*/ 2056821 w 5609860"/>
                <a:gd name="connsiteY0" fmla="*/ 0 h 5592792"/>
                <a:gd name="connsiteX1" fmla="*/ 3183024 w 5609860"/>
                <a:gd name="connsiteY1" fmla="*/ 2054840 h 5592792"/>
                <a:gd name="connsiteX2" fmla="*/ 5225001 w 5609860"/>
                <a:gd name="connsiteY2" fmla="*/ 2527273 h 5592792"/>
                <a:gd name="connsiteX3" fmla="*/ 5215505 w 5609860"/>
                <a:gd name="connsiteY3" fmla="*/ 3699836 h 5592792"/>
                <a:gd name="connsiteX4" fmla="*/ 1166851 w 5609860"/>
                <a:gd name="connsiteY4" fmla="*/ 3828842 h 5592792"/>
                <a:gd name="connsiteX5" fmla="*/ 0 w 5609860"/>
                <a:gd name="connsiteY5" fmla="*/ 5592792 h 5592792"/>
                <a:gd name="connsiteX0" fmla="*/ 2056821 w 5616227"/>
                <a:gd name="connsiteY0" fmla="*/ 0 h 5592792"/>
                <a:gd name="connsiteX1" fmla="*/ 3183024 w 5616227"/>
                <a:gd name="connsiteY1" fmla="*/ 2054840 h 5592792"/>
                <a:gd name="connsiteX2" fmla="*/ 5238699 w 5616227"/>
                <a:gd name="connsiteY2" fmla="*/ 2595028 h 5592792"/>
                <a:gd name="connsiteX3" fmla="*/ 5215505 w 5616227"/>
                <a:gd name="connsiteY3" fmla="*/ 3699836 h 5592792"/>
                <a:gd name="connsiteX4" fmla="*/ 1166851 w 5616227"/>
                <a:gd name="connsiteY4" fmla="*/ 3828842 h 5592792"/>
                <a:gd name="connsiteX5" fmla="*/ 0 w 5616227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699 w 5661959"/>
                <a:gd name="connsiteY2" fmla="*/ 2595028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61959" h="5592792">
                  <a:moveTo>
                    <a:pt x="2056821" y="0"/>
                  </a:moveTo>
                  <a:cubicBezTo>
                    <a:pt x="2029805" y="856211"/>
                    <a:pt x="2584218" y="1673957"/>
                    <a:pt x="3183024" y="2054840"/>
                  </a:cubicBezTo>
                  <a:cubicBezTo>
                    <a:pt x="3781830" y="2435723"/>
                    <a:pt x="4762970" y="2330540"/>
                    <a:pt x="5238700" y="2517594"/>
                  </a:cubicBezTo>
                  <a:cubicBezTo>
                    <a:pt x="5714430" y="2704648"/>
                    <a:pt x="5894146" y="3481295"/>
                    <a:pt x="5215505" y="3699836"/>
                  </a:cubicBezTo>
                  <a:cubicBezTo>
                    <a:pt x="4536864" y="3918377"/>
                    <a:pt x="2157278" y="3811575"/>
                    <a:pt x="1166851" y="3828842"/>
                  </a:cubicBezTo>
                  <a:cubicBezTo>
                    <a:pt x="228586" y="3952580"/>
                    <a:pt x="106694" y="4032668"/>
                    <a:pt x="0" y="5592792"/>
                  </a:cubicBezTo>
                </a:path>
              </a:pathLst>
            </a:cu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36459296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7398219F-855E-4C18-9EAE-DF0F121C11F6}"/>
              </a:ext>
            </a:extLst>
          </p:cNvPr>
          <p:cNvGrpSpPr/>
          <p:nvPr/>
        </p:nvGrpSpPr>
        <p:grpSpPr>
          <a:xfrm>
            <a:off x="-424922" y="3802"/>
            <a:ext cx="5999163" cy="5929651"/>
            <a:chOff x="-424922" y="3802"/>
            <a:chExt cx="5999163" cy="5929651"/>
          </a:xfrm>
        </p:grpSpPr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7EFDC071-3233-409A-9689-5EC728633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72491" y="2570528"/>
              <a:ext cx="2592000" cy="1296000"/>
            </a:xfrm>
            <a:prstGeom prst="rect">
              <a:avLst/>
            </a:prstGeom>
          </p:spPr>
        </p:pic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6FB354EC-7DE2-490A-A03F-29015B43E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3866528"/>
              <a:ext cx="4010025" cy="2066925"/>
            </a:xfrm>
            <a:prstGeom prst="rect">
              <a:avLst/>
            </a:prstGeom>
          </p:spPr>
        </p:pic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7E7C31B0-CCB0-4E3A-B9AA-32632F432D79}"/>
                </a:ext>
              </a:extLst>
            </p:cNvPr>
            <p:cNvGrpSpPr/>
            <p:nvPr/>
          </p:nvGrpSpPr>
          <p:grpSpPr>
            <a:xfrm>
              <a:off x="-424922" y="2676277"/>
              <a:ext cx="4842935" cy="1696237"/>
              <a:chOff x="-424922" y="2676277"/>
              <a:chExt cx="4842935" cy="1696237"/>
            </a:xfrm>
          </p:grpSpPr>
          <p:grpSp>
            <p:nvGrpSpPr>
              <p:cNvPr id="10" name="Skupina 9">
                <a:extLst>
                  <a:ext uri="{FF2B5EF4-FFF2-40B4-BE49-F238E27FC236}">
                    <a16:creationId xmlns:a16="http://schemas.microsoft.com/office/drawing/2014/main" id="{805C0C4D-4EC9-4C25-8624-0E93EADD6117}"/>
                  </a:ext>
                </a:extLst>
              </p:cNvPr>
              <p:cNvGrpSpPr/>
              <p:nvPr/>
            </p:nvGrpSpPr>
            <p:grpSpPr>
              <a:xfrm>
                <a:off x="-424922" y="3213476"/>
                <a:ext cx="4842935" cy="1159038"/>
                <a:chOff x="-424922" y="3213476"/>
                <a:chExt cx="4842935" cy="1159038"/>
              </a:xfrm>
            </p:grpSpPr>
            <p:sp>
              <p:nvSpPr>
                <p:cNvPr id="7" name="Oblouk 6">
                  <a:extLst>
                    <a:ext uri="{FF2B5EF4-FFF2-40B4-BE49-F238E27FC236}">
                      <a16:creationId xmlns:a16="http://schemas.microsoft.com/office/drawing/2014/main" id="{BC30D212-9297-4AFF-8E88-C837E99B4705}"/>
                    </a:ext>
                  </a:extLst>
                </p:cNvPr>
                <p:cNvSpPr/>
                <p:nvPr/>
              </p:nvSpPr>
              <p:spPr>
                <a:xfrm>
                  <a:off x="-424922" y="4143914"/>
                  <a:ext cx="4842935" cy="228600"/>
                </a:xfrm>
                <a:prstGeom prst="arc">
                  <a:avLst>
                    <a:gd name="adj1" fmla="val 15025989"/>
                    <a:gd name="adj2" fmla="val 21157248"/>
                  </a:avLst>
                </a:prstGeom>
                <a:ln w="12700">
                  <a:solidFill>
                    <a:srgbClr val="CC00FF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9" name="Oblouk 8">
                  <a:extLst>
                    <a:ext uri="{FF2B5EF4-FFF2-40B4-BE49-F238E27FC236}">
                      <a16:creationId xmlns:a16="http://schemas.microsoft.com/office/drawing/2014/main" id="{57B60C57-9B55-4CB6-9C78-0C6CABD37621}"/>
                    </a:ext>
                  </a:extLst>
                </p:cNvPr>
                <p:cNvSpPr/>
                <p:nvPr/>
              </p:nvSpPr>
              <p:spPr>
                <a:xfrm>
                  <a:off x="3028950" y="3213476"/>
                  <a:ext cx="222250" cy="1036272"/>
                </a:xfrm>
                <a:prstGeom prst="arc">
                  <a:avLst>
                    <a:gd name="adj1" fmla="val 16819045"/>
                    <a:gd name="adj2" fmla="val 5390232"/>
                  </a:avLst>
                </a:prstGeom>
                <a:ln w="12700">
                  <a:solidFill>
                    <a:srgbClr val="CC00FF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2" name="Oblouk 11">
                <a:extLst>
                  <a:ext uri="{FF2B5EF4-FFF2-40B4-BE49-F238E27FC236}">
                    <a16:creationId xmlns:a16="http://schemas.microsoft.com/office/drawing/2014/main" id="{1DA0AB75-FD78-43D9-8C91-BA9E4B62A064}"/>
                  </a:ext>
                </a:extLst>
              </p:cNvPr>
              <p:cNvSpPr/>
              <p:nvPr/>
            </p:nvSpPr>
            <p:spPr>
              <a:xfrm rot="21289192">
                <a:off x="3378365" y="2676277"/>
                <a:ext cx="254408" cy="347133"/>
              </a:xfrm>
              <a:prstGeom prst="arc">
                <a:avLst>
                  <a:gd name="adj1" fmla="val 18305389"/>
                  <a:gd name="adj2" fmla="val 7412755"/>
                </a:avLst>
              </a:prstGeom>
              <a:ln w="12700">
                <a:solidFill>
                  <a:srgbClr val="CC00FF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1" name="Skupina 10">
              <a:extLst>
                <a:ext uri="{FF2B5EF4-FFF2-40B4-BE49-F238E27FC236}">
                  <a16:creationId xmlns:a16="http://schemas.microsoft.com/office/drawing/2014/main" id="{98F1AA5D-87F1-4151-9D7E-CF3BCB5E7D3E}"/>
                </a:ext>
              </a:extLst>
            </p:cNvPr>
            <p:cNvGrpSpPr/>
            <p:nvPr/>
          </p:nvGrpSpPr>
          <p:grpSpPr>
            <a:xfrm>
              <a:off x="3010957" y="1476375"/>
              <a:ext cx="1048809" cy="523876"/>
              <a:chOff x="3010957" y="1476375"/>
              <a:chExt cx="1048809" cy="523876"/>
            </a:xfrm>
          </p:grpSpPr>
          <p:sp>
            <p:nvSpPr>
              <p:cNvPr id="14" name="Ovál 13">
                <a:extLst>
                  <a:ext uri="{FF2B5EF4-FFF2-40B4-BE49-F238E27FC236}">
                    <a16:creationId xmlns:a16="http://schemas.microsoft.com/office/drawing/2014/main" id="{428BDD88-92CB-4D44-85CC-D0FF8E18D5FB}"/>
                  </a:ext>
                </a:extLst>
              </p:cNvPr>
              <p:cNvSpPr/>
              <p:nvPr/>
            </p:nvSpPr>
            <p:spPr>
              <a:xfrm>
                <a:off x="3010957" y="1476375"/>
                <a:ext cx="1048809" cy="523876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D800B889-A836-4266-AEC9-7F38DE6667C8}"/>
                  </a:ext>
                </a:extLst>
              </p:cNvPr>
              <p:cNvSpPr txBox="1"/>
              <p:nvPr/>
            </p:nvSpPr>
            <p:spPr>
              <a:xfrm>
                <a:off x="3135841" y="1568585"/>
                <a:ext cx="864659" cy="35394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700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NAD</a:t>
                </a:r>
                <a:r>
                  <a:rPr lang="cs-CZ" sz="1700" baseline="30000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+</a:t>
                </a:r>
              </a:p>
            </p:txBody>
          </p:sp>
        </p:grpSp>
        <p:grpSp>
          <p:nvGrpSpPr>
            <p:cNvPr id="19" name="Skupina 18">
              <a:extLst>
                <a:ext uri="{FF2B5EF4-FFF2-40B4-BE49-F238E27FC236}">
                  <a16:creationId xmlns:a16="http://schemas.microsoft.com/office/drawing/2014/main" id="{644B5F7C-1B39-4BAB-B2AB-F6C7ED5295A7}"/>
                </a:ext>
              </a:extLst>
            </p:cNvPr>
            <p:cNvGrpSpPr/>
            <p:nvPr/>
          </p:nvGrpSpPr>
          <p:grpSpPr>
            <a:xfrm>
              <a:off x="4525432" y="1476375"/>
              <a:ext cx="1048809" cy="523876"/>
              <a:chOff x="4525432" y="1476375"/>
              <a:chExt cx="1048809" cy="523876"/>
            </a:xfrm>
          </p:grpSpPr>
          <p:sp>
            <p:nvSpPr>
              <p:cNvPr id="20" name="Ovál 19">
                <a:extLst>
                  <a:ext uri="{FF2B5EF4-FFF2-40B4-BE49-F238E27FC236}">
                    <a16:creationId xmlns:a16="http://schemas.microsoft.com/office/drawing/2014/main" id="{F2D45A49-96DB-4D5A-8E59-C11614ABEA5F}"/>
                  </a:ext>
                </a:extLst>
              </p:cNvPr>
              <p:cNvSpPr/>
              <p:nvPr/>
            </p:nvSpPr>
            <p:spPr>
              <a:xfrm>
                <a:off x="4525432" y="1476375"/>
                <a:ext cx="1048809" cy="523876"/>
              </a:xfrm>
              <a:prstGeom prst="ellipse">
                <a:avLst/>
              </a:prstGeom>
              <a:solidFill>
                <a:srgbClr val="EF894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95DAB7F3-8C26-4A4B-9274-1780ABE3EA19}"/>
                  </a:ext>
                </a:extLst>
              </p:cNvPr>
              <p:cNvSpPr txBox="1"/>
              <p:nvPr/>
            </p:nvSpPr>
            <p:spPr>
              <a:xfrm>
                <a:off x="4620085" y="1559060"/>
                <a:ext cx="864659" cy="35394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700" b="1" dirty="0" err="1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</a:t>
                </a:r>
                <a:r>
                  <a:rPr lang="cs-CZ" sz="1700" b="1" baseline="-25000" dirty="0" err="1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</a:t>
                </a:r>
                <a:endParaRPr lang="cs-CZ" sz="1700" b="1" baseline="30000" dirty="0">
                  <a:solidFill>
                    <a:srgbClr val="0000F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6" name="Volný tvar 17">
              <a:extLst>
                <a:ext uri="{FF2B5EF4-FFF2-40B4-BE49-F238E27FC236}">
                  <a16:creationId xmlns:a16="http://schemas.microsoft.com/office/drawing/2014/main" id="{148775DF-9216-462F-A772-D96FD57EC69B}"/>
                </a:ext>
              </a:extLst>
            </p:cNvPr>
            <p:cNvSpPr/>
            <p:nvPr/>
          </p:nvSpPr>
          <p:spPr>
            <a:xfrm>
              <a:off x="-16728" y="3802"/>
              <a:ext cx="4108143" cy="5742999"/>
            </a:xfrm>
            <a:custGeom>
              <a:avLst/>
              <a:gdLst>
                <a:gd name="connsiteX0" fmla="*/ 2214531 w 5734399"/>
                <a:gd name="connsiteY0" fmla="*/ 0 h 4545983"/>
                <a:gd name="connsiteX1" fmla="*/ 2696670 w 5734399"/>
                <a:gd name="connsiteY1" fmla="*/ 2161309 h 4545983"/>
                <a:gd name="connsiteX2" fmla="*/ 5431557 w 5734399"/>
                <a:gd name="connsiteY2" fmla="*/ 2693324 h 4545983"/>
                <a:gd name="connsiteX3" fmla="*/ 5265302 w 5734399"/>
                <a:gd name="connsiteY3" fmla="*/ 3790604 h 4545983"/>
                <a:gd name="connsiteX4" fmla="*/ 1865397 w 5734399"/>
                <a:gd name="connsiteY4" fmla="*/ 4031673 h 4545983"/>
                <a:gd name="connsiteX5" fmla="*/ 161288 w 5734399"/>
                <a:gd name="connsiteY5" fmla="*/ 4505498 h 4545983"/>
                <a:gd name="connsiteX6" fmla="*/ 169600 w 5734399"/>
                <a:gd name="connsiteY6" fmla="*/ 4488873 h 4545983"/>
                <a:gd name="connsiteX0" fmla="*/ 2149784 w 5669652"/>
                <a:gd name="connsiteY0" fmla="*/ 0 h 5707211"/>
                <a:gd name="connsiteX1" fmla="*/ 2631923 w 5669652"/>
                <a:gd name="connsiteY1" fmla="*/ 2161309 h 5707211"/>
                <a:gd name="connsiteX2" fmla="*/ 5366810 w 5669652"/>
                <a:gd name="connsiteY2" fmla="*/ 2693324 h 5707211"/>
                <a:gd name="connsiteX3" fmla="*/ 5200555 w 5669652"/>
                <a:gd name="connsiteY3" fmla="*/ 3790604 h 5707211"/>
                <a:gd name="connsiteX4" fmla="*/ 1800650 w 5669652"/>
                <a:gd name="connsiteY4" fmla="*/ 4031673 h 5707211"/>
                <a:gd name="connsiteX5" fmla="*/ 96541 w 5669652"/>
                <a:gd name="connsiteY5" fmla="*/ 4505498 h 5707211"/>
                <a:gd name="connsiteX6" fmla="*/ 373003 w 5669652"/>
                <a:gd name="connsiteY6" fmla="*/ 5705868 h 5707211"/>
                <a:gd name="connsiteX0" fmla="*/ 2053244 w 5573112"/>
                <a:gd name="connsiteY0" fmla="*/ 0 h 4505498"/>
                <a:gd name="connsiteX1" fmla="*/ 2535383 w 5573112"/>
                <a:gd name="connsiteY1" fmla="*/ 2161309 h 4505498"/>
                <a:gd name="connsiteX2" fmla="*/ 5270270 w 5573112"/>
                <a:gd name="connsiteY2" fmla="*/ 2693324 h 4505498"/>
                <a:gd name="connsiteX3" fmla="*/ 5104015 w 5573112"/>
                <a:gd name="connsiteY3" fmla="*/ 3790604 h 4505498"/>
                <a:gd name="connsiteX4" fmla="*/ 1704110 w 5573112"/>
                <a:gd name="connsiteY4" fmla="*/ 4031673 h 4505498"/>
                <a:gd name="connsiteX5" fmla="*/ 1 w 5573112"/>
                <a:gd name="connsiteY5" fmla="*/ 4505498 h 4505498"/>
                <a:gd name="connsiteX0" fmla="*/ 2053243 w 5573111"/>
                <a:gd name="connsiteY0" fmla="*/ 0 h 5692810"/>
                <a:gd name="connsiteX1" fmla="*/ 2535382 w 5573111"/>
                <a:gd name="connsiteY1" fmla="*/ 2161309 h 5692810"/>
                <a:gd name="connsiteX2" fmla="*/ 5270269 w 5573111"/>
                <a:gd name="connsiteY2" fmla="*/ 2693324 h 5692810"/>
                <a:gd name="connsiteX3" fmla="*/ 5104014 w 5573111"/>
                <a:gd name="connsiteY3" fmla="*/ 3790604 h 5692810"/>
                <a:gd name="connsiteX4" fmla="*/ 1704109 w 5573111"/>
                <a:gd name="connsiteY4" fmla="*/ 4031673 h 5692810"/>
                <a:gd name="connsiteX5" fmla="*/ 0 w 5573111"/>
                <a:gd name="connsiteY5" fmla="*/ 5692810 h 5692810"/>
                <a:gd name="connsiteX0" fmla="*/ 2053243 w 5573111"/>
                <a:gd name="connsiteY0" fmla="*/ 0 h 5692810"/>
                <a:gd name="connsiteX1" fmla="*/ 2535382 w 5573111"/>
                <a:gd name="connsiteY1" fmla="*/ 2161309 h 5692810"/>
                <a:gd name="connsiteX2" fmla="*/ 5270269 w 5573111"/>
                <a:gd name="connsiteY2" fmla="*/ 2693324 h 5692810"/>
                <a:gd name="connsiteX3" fmla="*/ 5104014 w 5573111"/>
                <a:gd name="connsiteY3" fmla="*/ 3790604 h 5692810"/>
                <a:gd name="connsiteX4" fmla="*/ 1704109 w 5573111"/>
                <a:gd name="connsiteY4" fmla="*/ 4031673 h 5692810"/>
                <a:gd name="connsiteX5" fmla="*/ 0 w 5573111"/>
                <a:gd name="connsiteY5" fmla="*/ 5692810 h 5692810"/>
                <a:gd name="connsiteX0" fmla="*/ 2053243 w 5582367"/>
                <a:gd name="connsiteY0" fmla="*/ 0 h 5692810"/>
                <a:gd name="connsiteX1" fmla="*/ 2535382 w 5582367"/>
                <a:gd name="connsiteY1" fmla="*/ 2161309 h 5692810"/>
                <a:gd name="connsiteX2" fmla="*/ 5270269 w 5582367"/>
                <a:gd name="connsiteY2" fmla="*/ 2693324 h 5692810"/>
                <a:gd name="connsiteX3" fmla="*/ 5104014 w 5582367"/>
                <a:gd name="connsiteY3" fmla="*/ 3790604 h 5692810"/>
                <a:gd name="connsiteX4" fmla="*/ 1543218 w 5582367"/>
                <a:gd name="connsiteY4" fmla="*/ 4051462 h 5692810"/>
                <a:gd name="connsiteX5" fmla="*/ 0 w 5582367"/>
                <a:gd name="connsiteY5" fmla="*/ 5692810 h 5692810"/>
                <a:gd name="connsiteX0" fmla="*/ 2053243 w 5582367"/>
                <a:gd name="connsiteY0" fmla="*/ 0 h 5692810"/>
                <a:gd name="connsiteX1" fmla="*/ 2535382 w 5582367"/>
                <a:gd name="connsiteY1" fmla="*/ 2161309 h 5692810"/>
                <a:gd name="connsiteX2" fmla="*/ 5270269 w 5582367"/>
                <a:gd name="connsiteY2" fmla="*/ 2693324 h 5692810"/>
                <a:gd name="connsiteX3" fmla="*/ 5104014 w 5582367"/>
                <a:gd name="connsiteY3" fmla="*/ 3790604 h 5692810"/>
                <a:gd name="connsiteX4" fmla="*/ 1543218 w 5582367"/>
                <a:gd name="connsiteY4" fmla="*/ 4051462 h 5692810"/>
                <a:gd name="connsiteX5" fmla="*/ 0 w 5582367"/>
                <a:gd name="connsiteY5" fmla="*/ 5692810 h 5692810"/>
                <a:gd name="connsiteX0" fmla="*/ 2053243 w 5605083"/>
                <a:gd name="connsiteY0" fmla="*/ 0 h 5692810"/>
                <a:gd name="connsiteX1" fmla="*/ 2535382 w 5605083"/>
                <a:gd name="connsiteY1" fmla="*/ 2161309 h 5692810"/>
                <a:gd name="connsiteX2" fmla="*/ 5270269 w 5605083"/>
                <a:gd name="connsiteY2" fmla="*/ 2693324 h 5692810"/>
                <a:gd name="connsiteX3" fmla="*/ 5146918 w 5605083"/>
                <a:gd name="connsiteY3" fmla="*/ 3622401 h 5692810"/>
                <a:gd name="connsiteX4" fmla="*/ 1543218 w 5605083"/>
                <a:gd name="connsiteY4" fmla="*/ 4051462 h 5692810"/>
                <a:gd name="connsiteX5" fmla="*/ 0 w 5605083"/>
                <a:gd name="connsiteY5" fmla="*/ 5692810 h 5692810"/>
                <a:gd name="connsiteX0" fmla="*/ 2053243 w 5592730"/>
                <a:gd name="connsiteY0" fmla="*/ 0 h 5692810"/>
                <a:gd name="connsiteX1" fmla="*/ 2535382 w 5592730"/>
                <a:gd name="connsiteY1" fmla="*/ 2161309 h 5692810"/>
                <a:gd name="connsiteX2" fmla="*/ 5248818 w 5592730"/>
                <a:gd name="connsiteY2" fmla="*/ 2624064 h 5692810"/>
                <a:gd name="connsiteX3" fmla="*/ 5146918 w 5592730"/>
                <a:gd name="connsiteY3" fmla="*/ 3622401 h 5692810"/>
                <a:gd name="connsiteX4" fmla="*/ 1543218 w 5592730"/>
                <a:gd name="connsiteY4" fmla="*/ 4051462 h 5692810"/>
                <a:gd name="connsiteX5" fmla="*/ 0 w 5592730"/>
                <a:gd name="connsiteY5" fmla="*/ 5692810 h 5692810"/>
                <a:gd name="connsiteX0" fmla="*/ 2053243 w 5592730"/>
                <a:gd name="connsiteY0" fmla="*/ 0 h 5692810"/>
                <a:gd name="connsiteX1" fmla="*/ 2535382 w 5592730"/>
                <a:gd name="connsiteY1" fmla="*/ 2161309 h 5692810"/>
                <a:gd name="connsiteX2" fmla="*/ 5248818 w 5592730"/>
                <a:gd name="connsiteY2" fmla="*/ 2624064 h 5692810"/>
                <a:gd name="connsiteX3" fmla="*/ 5146918 w 5592730"/>
                <a:gd name="connsiteY3" fmla="*/ 3622401 h 5692810"/>
                <a:gd name="connsiteX4" fmla="*/ 1543218 w 5592730"/>
                <a:gd name="connsiteY4" fmla="*/ 4051462 h 5692810"/>
                <a:gd name="connsiteX5" fmla="*/ 0 w 5592730"/>
                <a:gd name="connsiteY5" fmla="*/ 5692810 h 5692810"/>
                <a:gd name="connsiteX0" fmla="*/ 1903079 w 5442566"/>
                <a:gd name="connsiteY0" fmla="*/ 0 h 5762070"/>
                <a:gd name="connsiteX1" fmla="*/ 2385218 w 5442566"/>
                <a:gd name="connsiteY1" fmla="*/ 2161309 h 5762070"/>
                <a:gd name="connsiteX2" fmla="*/ 5098654 w 5442566"/>
                <a:gd name="connsiteY2" fmla="*/ 2624064 h 5762070"/>
                <a:gd name="connsiteX3" fmla="*/ 4996754 w 5442566"/>
                <a:gd name="connsiteY3" fmla="*/ 3622401 h 5762070"/>
                <a:gd name="connsiteX4" fmla="*/ 1393054 w 5442566"/>
                <a:gd name="connsiteY4" fmla="*/ 4051462 h 5762070"/>
                <a:gd name="connsiteX5" fmla="*/ 0 w 5442566"/>
                <a:gd name="connsiteY5" fmla="*/ 5762070 h 5762070"/>
                <a:gd name="connsiteX0" fmla="*/ 1903079 w 5442566"/>
                <a:gd name="connsiteY0" fmla="*/ 0 h 5762070"/>
                <a:gd name="connsiteX1" fmla="*/ 2385218 w 5442566"/>
                <a:gd name="connsiteY1" fmla="*/ 2161309 h 5762070"/>
                <a:gd name="connsiteX2" fmla="*/ 5098654 w 5442566"/>
                <a:gd name="connsiteY2" fmla="*/ 2624064 h 5762070"/>
                <a:gd name="connsiteX3" fmla="*/ 4996754 w 5442566"/>
                <a:gd name="connsiteY3" fmla="*/ 3622401 h 5762070"/>
                <a:gd name="connsiteX4" fmla="*/ 1393054 w 5442566"/>
                <a:gd name="connsiteY4" fmla="*/ 4051462 h 5762070"/>
                <a:gd name="connsiteX5" fmla="*/ 0 w 5442566"/>
                <a:gd name="connsiteY5" fmla="*/ 5762070 h 5762070"/>
                <a:gd name="connsiteX0" fmla="*/ 1892353 w 5431840"/>
                <a:gd name="connsiteY0" fmla="*/ 0 h 5544396"/>
                <a:gd name="connsiteX1" fmla="*/ 2374492 w 5431840"/>
                <a:gd name="connsiteY1" fmla="*/ 2161309 h 5544396"/>
                <a:gd name="connsiteX2" fmla="*/ 5087928 w 5431840"/>
                <a:gd name="connsiteY2" fmla="*/ 2624064 h 5544396"/>
                <a:gd name="connsiteX3" fmla="*/ 4986028 w 5431840"/>
                <a:gd name="connsiteY3" fmla="*/ 3622401 h 5544396"/>
                <a:gd name="connsiteX4" fmla="*/ 1382328 w 5431840"/>
                <a:gd name="connsiteY4" fmla="*/ 4051462 h 5544396"/>
                <a:gd name="connsiteX5" fmla="*/ 0 w 5431840"/>
                <a:gd name="connsiteY5" fmla="*/ 5544396 h 5544396"/>
                <a:gd name="connsiteX0" fmla="*/ 1892353 w 5431840"/>
                <a:gd name="connsiteY0" fmla="*/ 0 h 5544396"/>
                <a:gd name="connsiteX1" fmla="*/ 2374492 w 5431840"/>
                <a:gd name="connsiteY1" fmla="*/ 2161309 h 5544396"/>
                <a:gd name="connsiteX2" fmla="*/ 5087928 w 5431840"/>
                <a:gd name="connsiteY2" fmla="*/ 2624064 h 5544396"/>
                <a:gd name="connsiteX3" fmla="*/ 4986028 w 5431840"/>
                <a:gd name="connsiteY3" fmla="*/ 3622401 h 5544396"/>
                <a:gd name="connsiteX4" fmla="*/ 1382328 w 5431840"/>
                <a:gd name="connsiteY4" fmla="*/ 4051462 h 5544396"/>
                <a:gd name="connsiteX5" fmla="*/ 0 w 5431840"/>
                <a:gd name="connsiteY5" fmla="*/ 5544396 h 5544396"/>
                <a:gd name="connsiteX0" fmla="*/ 1892353 w 5414976"/>
                <a:gd name="connsiteY0" fmla="*/ 0 h 5544396"/>
                <a:gd name="connsiteX1" fmla="*/ 2374492 w 5414976"/>
                <a:gd name="connsiteY1" fmla="*/ 2161309 h 5544396"/>
                <a:gd name="connsiteX2" fmla="*/ 5087928 w 5414976"/>
                <a:gd name="connsiteY2" fmla="*/ 2624064 h 5544396"/>
                <a:gd name="connsiteX3" fmla="*/ 4955148 w 5414976"/>
                <a:gd name="connsiteY3" fmla="*/ 3690156 h 5544396"/>
                <a:gd name="connsiteX4" fmla="*/ 1382328 w 5414976"/>
                <a:gd name="connsiteY4" fmla="*/ 4051462 h 5544396"/>
                <a:gd name="connsiteX5" fmla="*/ 0 w 5414976"/>
                <a:gd name="connsiteY5" fmla="*/ 5544396 h 5544396"/>
                <a:gd name="connsiteX0" fmla="*/ 1892353 w 5426203"/>
                <a:gd name="connsiteY0" fmla="*/ 0 h 5544396"/>
                <a:gd name="connsiteX1" fmla="*/ 2374492 w 5426203"/>
                <a:gd name="connsiteY1" fmla="*/ 2161309 h 5544396"/>
                <a:gd name="connsiteX2" fmla="*/ 5087928 w 5426203"/>
                <a:gd name="connsiteY2" fmla="*/ 2624064 h 5544396"/>
                <a:gd name="connsiteX3" fmla="*/ 4955148 w 5426203"/>
                <a:gd name="connsiteY3" fmla="*/ 3690156 h 5544396"/>
                <a:gd name="connsiteX4" fmla="*/ 1382328 w 5426203"/>
                <a:gd name="connsiteY4" fmla="*/ 4051462 h 5544396"/>
                <a:gd name="connsiteX5" fmla="*/ 0 w 5426203"/>
                <a:gd name="connsiteY5" fmla="*/ 5544396 h 5544396"/>
                <a:gd name="connsiteX0" fmla="*/ 1892353 w 5426203"/>
                <a:gd name="connsiteY0" fmla="*/ 0 h 5544396"/>
                <a:gd name="connsiteX1" fmla="*/ 2374492 w 5426203"/>
                <a:gd name="connsiteY1" fmla="*/ 2161309 h 5544396"/>
                <a:gd name="connsiteX2" fmla="*/ 5087928 w 5426203"/>
                <a:gd name="connsiteY2" fmla="*/ 2624064 h 5544396"/>
                <a:gd name="connsiteX3" fmla="*/ 4955148 w 5426203"/>
                <a:gd name="connsiteY3" fmla="*/ 3690156 h 5544396"/>
                <a:gd name="connsiteX4" fmla="*/ 1382328 w 5426203"/>
                <a:gd name="connsiteY4" fmla="*/ 4051462 h 5544396"/>
                <a:gd name="connsiteX5" fmla="*/ 0 w 5426203"/>
                <a:gd name="connsiteY5" fmla="*/ 5544396 h 5544396"/>
                <a:gd name="connsiteX0" fmla="*/ 1892353 w 5414976"/>
                <a:gd name="connsiteY0" fmla="*/ 0 h 5544396"/>
                <a:gd name="connsiteX1" fmla="*/ 2374492 w 5414976"/>
                <a:gd name="connsiteY1" fmla="*/ 2161309 h 5544396"/>
                <a:gd name="connsiteX2" fmla="*/ 5087928 w 5414976"/>
                <a:gd name="connsiteY2" fmla="*/ 2624064 h 5544396"/>
                <a:gd name="connsiteX3" fmla="*/ 4955148 w 5414976"/>
                <a:gd name="connsiteY3" fmla="*/ 3690156 h 5544396"/>
                <a:gd name="connsiteX4" fmla="*/ 1382328 w 5414976"/>
                <a:gd name="connsiteY4" fmla="*/ 4051462 h 5544396"/>
                <a:gd name="connsiteX5" fmla="*/ 0 w 5414976"/>
                <a:gd name="connsiteY5" fmla="*/ 5544396 h 5544396"/>
                <a:gd name="connsiteX0" fmla="*/ 1892353 w 5425574"/>
                <a:gd name="connsiteY0" fmla="*/ 0 h 5544396"/>
                <a:gd name="connsiteX1" fmla="*/ 2374492 w 5425574"/>
                <a:gd name="connsiteY1" fmla="*/ 2161309 h 5544396"/>
                <a:gd name="connsiteX2" fmla="*/ 5087928 w 5425574"/>
                <a:gd name="connsiteY2" fmla="*/ 2624064 h 5544396"/>
                <a:gd name="connsiteX3" fmla="*/ 4955148 w 5425574"/>
                <a:gd name="connsiteY3" fmla="*/ 3690156 h 5544396"/>
                <a:gd name="connsiteX4" fmla="*/ 1207334 w 5425574"/>
                <a:gd name="connsiteY4" fmla="*/ 3983708 h 5544396"/>
                <a:gd name="connsiteX5" fmla="*/ 0 w 5425574"/>
                <a:gd name="connsiteY5" fmla="*/ 5544396 h 5544396"/>
                <a:gd name="connsiteX0" fmla="*/ 1892353 w 5425574"/>
                <a:gd name="connsiteY0" fmla="*/ 0 h 5544396"/>
                <a:gd name="connsiteX1" fmla="*/ 2374492 w 5425574"/>
                <a:gd name="connsiteY1" fmla="*/ 2161309 h 5544396"/>
                <a:gd name="connsiteX2" fmla="*/ 5087928 w 5425574"/>
                <a:gd name="connsiteY2" fmla="*/ 2624064 h 5544396"/>
                <a:gd name="connsiteX3" fmla="*/ 4955148 w 5425574"/>
                <a:gd name="connsiteY3" fmla="*/ 3690156 h 5544396"/>
                <a:gd name="connsiteX4" fmla="*/ 1207334 w 5425574"/>
                <a:gd name="connsiteY4" fmla="*/ 3983708 h 5544396"/>
                <a:gd name="connsiteX5" fmla="*/ 0 w 5425574"/>
                <a:gd name="connsiteY5" fmla="*/ 5544396 h 5544396"/>
                <a:gd name="connsiteX0" fmla="*/ 1892353 w 5441452"/>
                <a:gd name="connsiteY0" fmla="*/ 0 h 5544396"/>
                <a:gd name="connsiteX1" fmla="*/ 2374492 w 5441452"/>
                <a:gd name="connsiteY1" fmla="*/ 2161309 h 5544396"/>
                <a:gd name="connsiteX2" fmla="*/ 5087928 w 5441452"/>
                <a:gd name="connsiteY2" fmla="*/ 2624064 h 5544396"/>
                <a:gd name="connsiteX3" fmla="*/ 4955148 w 5441452"/>
                <a:gd name="connsiteY3" fmla="*/ 3690156 h 5544396"/>
                <a:gd name="connsiteX4" fmla="*/ 949991 w 5441452"/>
                <a:gd name="connsiteY4" fmla="*/ 3944991 h 5544396"/>
                <a:gd name="connsiteX5" fmla="*/ 0 w 5441452"/>
                <a:gd name="connsiteY5" fmla="*/ 5544396 h 5544396"/>
                <a:gd name="connsiteX0" fmla="*/ 1892353 w 5440811"/>
                <a:gd name="connsiteY0" fmla="*/ 0 h 5544396"/>
                <a:gd name="connsiteX1" fmla="*/ 2374492 w 5440811"/>
                <a:gd name="connsiteY1" fmla="*/ 2161309 h 5544396"/>
                <a:gd name="connsiteX2" fmla="*/ 5087928 w 5440811"/>
                <a:gd name="connsiteY2" fmla="*/ 2624064 h 5544396"/>
                <a:gd name="connsiteX3" fmla="*/ 4955148 w 5440811"/>
                <a:gd name="connsiteY3" fmla="*/ 3690156 h 5544396"/>
                <a:gd name="connsiteX4" fmla="*/ 960284 w 5440811"/>
                <a:gd name="connsiteY4" fmla="*/ 4061142 h 5544396"/>
                <a:gd name="connsiteX5" fmla="*/ 0 w 5440811"/>
                <a:gd name="connsiteY5" fmla="*/ 5544396 h 5544396"/>
                <a:gd name="connsiteX0" fmla="*/ 1892353 w 5440811"/>
                <a:gd name="connsiteY0" fmla="*/ 0 h 5544396"/>
                <a:gd name="connsiteX1" fmla="*/ 2374492 w 5440811"/>
                <a:gd name="connsiteY1" fmla="*/ 2161309 h 5544396"/>
                <a:gd name="connsiteX2" fmla="*/ 5087928 w 5440811"/>
                <a:gd name="connsiteY2" fmla="*/ 2624064 h 5544396"/>
                <a:gd name="connsiteX3" fmla="*/ 4955148 w 5440811"/>
                <a:gd name="connsiteY3" fmla="*/ 3690156 h 5544396"/>
                <a:gd name="connsiteX4" fmla="*/ 960284 w 5440811"/>
                <a:gd name="connsiteY4" fmla="*/ 4061142 h 5544396"/>
                <a:gd name="connsiteX5" fmla="*/ 0 w 5440811"/>
                <a:gd name="connsiteY5" fmla="*/ 5544396 h 5544396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50791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08094"/>
                <a:gd name="connsiteY0" fmla="*/ 0 h 5592792"/>
                <a:gd name="connsiteX1" fmla="*/ 2673012 w 5608094"/>
                <a:gd name="connsiteY1" fmla="*/ 2016122 h 5592792"/>
                <a:gd name="connsiteX2" fmla="*/ 5262922 w 5608094"/>
                <a:gd name="connsiteY2" fmla="*/ 2507914 h 5592792"/>
                <a:gd name="connsiteX3" fmla="*/ 5130142 w 5608094"/>
                <a:gd name="connsiteY3" fmla="*/ 3690156 h 5592792"/>
                <a:gd name="connsiteX4" fmla="*/ 1135278 w 5608094"/>
                <a:gd name="connsiteY4" fmla="*/ 4061142 h 5592792"/>
                <a:gd name="connsiteX5" fmla="*/ 0 w 5608094"/>
                <a:gd name="connsiteY5" fmla="*/ 5592792 h 5592792"/>
                <a:gd name="connsiteX0" fmla="*/ 2067347 w 5608095"/>
                <a:gd name="connsiteY0" fmla="*/ 0 h 5592792"/>
                <a:gd name="connsiteX1" fmla="*/ 2673012 w 5608095"/>
                <a:gd name="connsiteY1" fmla="*/ 2016122 h 5592792"/>
                <a:gd name="connsiteX2" fmla="*/ 5262923 w 5608095"/>
                <a:gd name="connsiteY2" fmla="*/ 2507914 h 5592792"/>
                <a:gd name="connsiteX3" fmla="*/ 5130142 w 5608095"/>
                <a:gd name="connsiteY3" fmla="*/ 3690156 h 5592792"/>
                <a:gd name="connsiteX4" fmla="*/ 1135278 w 5608095"/>
                <a:gd name="connsiteY4" fmla="*/ 4061142 h 5592792"/>
                <a:gd name="connsiteX5" fmla="*/ 0 w 5608095"/>
                <a:gd name="connsiteY5" fmla="*/ 5592792 h 5592792"/>
                <a:gd name="connsiteX0" fmla="*/ 2067347 w 5631436"/>
                <a:gd name="connsiteY0" fmla="*/ 0 h 5592792"/>
                <a:gd name="connsiteX1" fmla="*/ 2673012 w 5631436"/>
                <a:gd name="connsiteY1" fmla="*/ 2016122 h 5592792"/>
                <a:gd name="connsiteX2" fmla="*/ 5262923 w 5631436"/>
                <a:gd name="connsiteY2" fmla="*/ 2507914 h 5592792"/>
                <a:gd name="connsiteX3" fmla="*/ 5130142 w 5631436"/>
                <a:gd name="connsiteY3" fmla="*/ 3690156 h 5592792"/>
                <a:gd name="connsiteX4" fmla="*/ 1135278 w 5631436"/>
                <a:gd name="connsiteY4" fmla="*/ 4061142 h 5592792"/>
                <a:gd name="connsiteX5" fmla="*/ 0 w 5631436"/>
                <a:gd name="connsiteY5" fmla="*/ 5592792 h 5592792"/>
                <a:gd name="connsiteX0" fmla="*/ 2067347 w 5628865"/>
                <a:gd name="connsiteY0" fmla="*/ 0 h 5592792"/>
                <a:gd name="connsiteX1" fmla="*/ 2673012 w 5628865"/>
                <a:gd name="connsiteY1" fmla="*/ 2016122 h 5592792"/>
                <a:gd name="connsiteX2" fmla="*/ 5262923 w 5628865"/>
                <a:gd name="connsiteY2" fmla="*/ 2507914 h 5592792"/>
                <a:gd name="connsiteX3" fmla="*/ 5130142 w 5628865"/>
                <a:gd name="connsiteY3" fmla="*/ 3690156 h 5592792"/>
                <a:gd name="connsiteX4" fmla="*/ 1177377 w 5628865"/>
                <a:gd name="connsiteY4" fmla="*/ 3828842 h 5592792"/>
                <a:gd name="connsiteX5" fmla="*/ 0 w 5628865"/>
                <a:gd name="connsiteY5" fmla="*/ 5592792 h 5592792"/>
                <a:gd name="connsiteX0" fmla="*/ 2067347 w 5628865"/>
                <a:gd name="connsiteY0" fmla="*/ 0 h 5592792"/>
                <a:gd name="connsiteX1" fmla="*/ 2673012 w 5628865"/>
                <a:gd name="connsiteY1" fmla="*/ 2016122 h 5592792"/>
                <a:gd name="connsiteX2" fmla="*/ 5262923 w 5628865"/>
                <a:gd name="connsiteY2" fmla="*/ 2507914 h 5592792"/>
                <a:gd name="connsiteX3" fmla="*/ 5130142 w 5628865"/>
                <a:gd name="connsiteY3" fmla="*/ 3690156 h 5592792"/>
                <a:gd name="connsiteX4" fmla="*/ 1177377 w 5628865"/>
                <a:gd name="connsiteY4" fmla="*/ 3828842 h 5592792"/>
                <a:gd name="connsiteX5" fmla="*/ 0 w 5628865"/>
                <a:gd name="connsiteY5" fmla="*/ 5592792 h 5592792"/>
                <a:gd name="connsiteX0" fmla="*/ 2056821 w 5618339"/>
                <a:gd name="connsiteY0" fmla="*/ 0 h 5592792"/>
                <a:gd name="connsiteX1" fmla="*/ 2662486 w 5618339"/>
                <a:gd name="connsiteY1" fmla="*/ 2016122 h 5592792"/>
                <a:gd name="connsiteX2" fmla="*/ 5252397 w 5618339"/>
                <a:gd name="connsiteY2" fmla="*/ 2507914 h 5592792"/>
                <a:gd name="connsiteX3" fmla="*/ 5119616 w 5618339"/>
                <a:gd name="connsiteY3" fmla="*/ 3690156 h 5592792"/>
                <a:gd name="connsiteX4" fmla="*/ 1166851 w 5618339"/>
                <a:gd name="connsiteY4" fmla="*/ 3828842 h 5592792"/>
                <a:gd name="connsiteX5" fmla="*/ 0 w 5618339"/>
                <a:gd name="connsiteY5" fmla="*/ 5592792 h 5592792"/>
                <a:gd name="connsiteX0" fmla="*/ 2056821 w 5565324"/>
                <a:gd name="connsiteY0" fmla="*/ 0 h 5592792"/>
                <a:gd name="connsiteX1" fmla="*/ 2662486 w 5565324"/>
                <a:gd name="connsiteY1" fmla="*/ 2016122 h 5592792"/>
                <a:gd name="connsiteX2" fmla="*/ 5156509 w 5565324"/>
                <a:gd name="connsiteY2" fmla="*/ 2546631 h 5592792"/>
                <a:gd name="connsiteX3" fmla="*/ 5119616 w 5565324"/>
                <a:gd name="connsiteY3" fmla="*/ 3690156 h 5592792"/>
                <a:gd name="connsiteX4" fmla="*/ 1166851 w 5565324"/>
                <a:gd name="connsiteY4" fmla="*/ 3828842 h 5592792"/>
                <a:gd name="connsiteX5" fmla="*/ 0 w 5565324"/>
                <a:gd name="connsiteY5" fmla="*/ 5592792 h 5592792"/>
                <a:gd name="connsiteX0" fmla="*/ 2056821 w 5605486"/>
                <a:gd name="connsiteY0" fmla="*/ 0 h 5592792"/>
                <a:gd name="connsiteX1" fmla="*/ 2662486 w 5605486"/>
                <a:gd name="connsiteY1" fmla="*/ 2016122 h 5592792"/>
                <a:gd name="connsiteX2" fmla="*/ 5156509 w 5605486"/>
                <a:gd name="connsiteY2" fmla="*/ 2546631 h 5592792"/>
                <a:gd name="connsiteX3" fmla="*/ 5215505 w 5605486"/>
                <a:gd name="connsiteY3" fmla="*/ 3699836 h 5592792"/>
                <a:gd name="connsiteX4" fmla="*/ 1166851 w 5605486"/>
                <a:gd name="connsiteY4" fmla="*/ 3828842 h 5592792"/>
                <a:gd name="connsiteX5" fmla="*/ 0 w 5605486"/>
                <a:gd name="connsiteY5" fmla="*/ 5592792 h 5592792"/>
                <a:gd name="connsiteX0" fmla="*/ 2056821 w 5605486"/>
                <a:gd name="connsiteY0" fmla="*/ 0 h 5592792"/>
                <a:gd name="connsiteX1" fmla="*/ 2662486 w 5605486"/>
                <a:gd name="connsiteY1" fmla="*/ 2016122 h 5592792"/>
                <a:gd name="connsiteX2" fmla="*/ 5156509 w 5605486"/>
                <a:gd name="connsiteY2" fmla="*/ 2546631 h 5592792"/>
                <a:gd name="connsiteX3" fmla="*/ 5215505 w 5605486"/>
                <a:gd name="connsiteY3" fmla="*/ 3699836 h 5592792"/>
                <a:gd name="connsiteX4" fmla="*/ 1166851 w 5605486"/>
                <a:gd name="connsiteY4" fmla="*/ 3828842 h 5592792"/>
                <a:gd name="connsiteX5" fmla="*/ 0 w 5605486"/>
                <a:gd name="connsiteY5" fmla="*/ 5592792 h 5592792"/>
                <a:gd name="connsiteX0" fmla="*/ 2056821 w 5637923"/>
                <a:gd name="connsiteY0" fmla="*/ 0 h 5592792"/>
                <a:gd name="connsiteX1" fmla="*/ 2662486 w 5637923"/>
                <a:gd name="connsiteY1" fmla="*/ 2016122 h 5592792"/>
                <a:gd name="connsiteX2" fmla="*/ 5225000 w 5637923"/>
                <a:gd name="connsiteY2" fmla="*/ 2527273 h 5592792"/>
                <a:gd name="connsiteX3" fmla="*/ 5215505 w 5637923"/>
                <a:gd name="connsiteY3" fmla="*/ 3699836 h 5592792"/>
                <a:gd name="connsiteX4" fmla="*/ 1166851 w 5637923"/>
                <a:gd name="connsiteY4" fmla="*/ 3828842 h 5592792"/>
                <a:gd name="connsiteX5" fmla="*/ 0 w 5637923"/>
                <a:gd name="connsiteY5" fmla="*/ 5592792 h 5592792"/>
                <a:gd name="connsiteX0" fmla="*/ 2056821 w 5666031"/>
                <a:gd name="connsiteY0" fmla="*/ 0 h 5592792"/>
                <a:gd name="connsiteX1" fmla="*/ 2662486 w 5666031"/>
                <a:gd name="connsiteY1" fmla="*/ 2016122 h 5592792"/>
                <a:gd name="connsiteX2" fmla="*/ 5225000 w 5666031"/>
                <a:gd name="connsiteY2" fmla="*/ 2527273 h 5592792"/>
                <a:gd name="connsiteX3" fmla="*/ 5215505 w 5666031"/>
                <a:gd name="connsiteY3" fmla="*/ 3699836 h 5592792"/>
                <a:gd name="connsiteX4" fmla="*/ 1166851 w 5666031"/>
                <a:gd name="connsiteY4" fmla="*/ 3828842 h 5592792"/>
                <a:gd name="connsiteX5" fmla="*/ 0 w 5666031"/>
                <a:gd name="connsiteY5" fmla="*/ 5592792 h 5592792"/>
                <a:gd name="connsiteX0" fmla="*/ 2056821 w 5666031"/>
                <a:gd name="connsiteY0" fmla="*/ 0 h 5592792"/>
                <a:gd name="connsiteX1" fmla="*/ 2662486 w 5666031"/>
                <a:gd name="connsiteY1" fmla="*/ 2016122 h 5592792"/>
                <a:gd name="connsiteX2" fmla="*/ 5225001 w 5666031"/>
                <a:gd name="connsiteY2" fmla="*/ 2527273 h 5592792"/>
                <a:gd name="connsiteX3" fmla="*/ 5215505 w 5666031"/>
                <a:gd name="connsiteY3" fmla="*/ 3699836 h 5592792"/>
                <a:gd name="connsiteX4" fmla="*/ 1166851 w 5666031"/>
                <a:gd name="connsiteY4" fmla="*/ 3828842 h 5592792"/>
                <a:gd name="connsiteX5" fmla="*/ 0 w 5666031"/>
                <a:gd name="connsiteY5" fmla="*/ 5592792 h 5592792"/>
                <a:gd name="connsiteX0" fmla="*/ 2056821 w 5666031"/>
                <a:gd name="connsiteY0" fmla="*/ 0 h 5592792"/>
                <a:gd name="connsiteX1" fmla="*/ 2662486 w 5666031"/>
                <a:gd name="connsiteY1" fmla="*/ 2016122 h 5592792"/>
                <a:gd name="connsiteX2" fmla="*/ 5225001 w 5666031"/>
                <a:gd name="connsiteY2" fmla="*/ 2527273 h 5592792"/>
                <a:gd name="connsiteX3" fmla="*/ 5215505 w 5666031"/>
                <a:gd name="connsiteY3" fmla="*/ 3699836 h 5592792"/>
                <a:gd name="connsiteX4" fmla="*/ 1166851 w 5666031"/>
                <a:gd name="connsiteY4" fmla="*/ 3828842 h 5592792"/>
                <a:gd name="connsiteX5" fmla="*/ 0 w 5666031"/>
                <a:gd name="connsiteY5" fmla="*/ 5592792 h 5592792"/>
                <a:gd name="connsiteX0" fmla="*/ 2056821 w 5611293"/>
                <a:gd name="connsiteY0" fmla="*/ 0 h 5592792"/>
                <a:gd name="connsiteX1" fmla="*/ 2662486 w 5611293"/>
                <a:gd name="connsiteY1" fmla="*/ 2016122 h 5592792"/>
                <a:gd name="connsiteX2" fmla="*/ 5225001 w 5611293"/>
                <a:gd name="connsiteY2" fmla="*/ 2527273 h 5592792"/>
                <a:gd name="connsiteX3" fmla="*/ 5215505 w 5611293"/>
                <a:gd name="connsiteY3" fmla="*/ 3699836 h 5592792"/>
                <a:gd name="connsiteX4" fmla="*/ 1166851 w 5611293"/>
                <a:gd name="connsiteY4" fmla="*/ 3828842 h 5592792"/>
                <a:gd name="connsiteX5" fmla="*/ 0 w 5611293"/>
                <a:gd name="connsiteY5" fmla="*/ 5592792 h 5592792"/>
                <a:gd name="connsiteX0" fmla="*/ 2056821 w 5647137"/>
                <a:gd name="connsiteY0" fmla="*/ 0 h 5592792"/>
                <a:gd name="connsiteX1" fmla="*/ 2662486 w 5647137"/>
                <a:gd name="connsiteY1" fmla="*/ 2016122 h 5592792"/>
                <a:gd name="connsiteX2" fmla="*/ 5225001 w 5647137"/>
                <a:gd name="connsiteY2" fmla="*/ 2527273 h 5592792"/>
                <a:gd name="connsiteX3" fmla="*/ 5215505 w 5647137"/>
                <a:gd name="connsiteY3" fmla="*/ 3699836 h 5592792"/>
                <a:gd name="connsiteX4" fmla="*/ 1166851 w 5647137"/>
                <a:gd name="connsiteY4" fmla="*/ 3828842 h 5592792"/>
                <a:gd name="connsiteX5" fmla="*/ 0 w 5647137"/>
                <a:gd name="connsiteY5" fmla="*/ 5592792 h 5592792"/>
                <a:gd name="connsiteX0" fmla="*/ 2056821 w 5647136"/>
                <a:gd name="connsiteY0" fmla="*/ 0 h 5592792"/>
                <a:gd name="connsiteX1" fmla="*/ 2662486 w 5647136"/>
                <a:gd name="connsiteY1" fmla="*/ 2016122 h 5592792"/>
                <a:gd name="connsiteX2" fmla="*/ 5225001 w 5647136"/>
                <a:gd name="connsiteY2" fmla="*/ 2527273 h 5592792"/>
                <a:gd name="connsiteX3" fmla="*/ 5215505 w 5647136"/>
                <a:gd name="connsiteY3" fmla="*/ 3699836 h 5592792"/>
                <a:gd name="connsiteX4" fmla="*/ 1166851 w 5647136"/>
                <a:gd name="connsiteY4" fmla="*/ 3828842 h 5592792"/>
                <a:gd name="connsiteX5" fmla="*/ 0 w 5647136"/>
                <a:gd name="connsiteY5" fmla="*/ 5592792 h 5592792"/>
                <a:gd name="connsiteX0" fmla="*/ 2056821 w 5628874"/>
                <a:gd name="connsiteY0" fmla="*/ 0 h 5592792"/>
                <a:gd name="connsiteX1" fmla="*/ 2662486 w 5628874"/>
                <a:gd name="connsiteY1" fmla="*/ 2016122 h 5592792"/>
                <a:gd name="connsiteX2" fmla="*/ 5225001 w 5628874"/>
                <a:gd name="connsiteY2" fmla="*/ 2527273 h 5592792"/>
                <a:gd name="connsiteX3" fmla="*/ 5215505 w 5628874"/>
                <a:gd name="connsiteY3" fmla="*/ 3699836 h 5592792"/>
                <a:gd name="connsiteX4" fmla="*/ 1166851 w 5628874"/>
                <a:gd name="connsiteY4" fmla="*/ 3828842 h 5592792"/>
                <a:gd name="connsiteX5" fmla="*/ 0 w 5628874"/>
                <a:gd name="connsiteY5" fmla="*/ 5592792 h 5592792"/>
                <a:gd name="connsiteX0" fmla="*/ 2056821 w 5619264"/>
                <a:gd name="connsiteY0" fmla="*/ 0 h 5592792"/>
                <a:gd name="connsiteX1" fmla="*/ 3004946 w 5619264"/>
                <a:gd name="connsiteY1" fmla="*/ 1987085 h 5592792"/>
                <a:gd name="connsiteX2" fmla="*/ 5225001 w 5619264"/>
                <a:gd name="connsiteY2" fmla="*/ 2527273 h 5592792"/>
                <a:gd name="connsiteX3" fmla="*/ 5215505 w 5619264"/>
                <a:gd name="connsiteY3" fmla="*/ 3699836 h 5592792"/>
                <a:gd name="connsiteX4" fmla="*/ 1166851 w 5619264"/>
                <a:gd name="connsiteY4" fmla="*/ 3828842 h 5592792"/>
                <a:gd name="connsiteX5" fmla="*/ 0 w 5619264"/>
                <a:gd name="connsiteY5" fmla="*/ 5592792 h 5592792"/>
                <a:gd name="connsiteX0" fmla="*/ 2056821 w 5619263"/>
                <a:gd name="connsiteY0" fmla="*/ 0 h 5592792"/>
                <a:gd name="connsiteX1" fmla="*/ 3004946 w 5619263"/>
                <a:gd name="connsiteY1" fmla="*/ 1987085 h 5592792"/>
                <a:gd name="connsiteX2" fmla="*/ 5225001 w 5619263"/>
                <a:gd name="connsiteY2" fmla="*/ 2527273 h 5592792"/>
                <a:gd name="connsiteX3" fmla="*/ 5215505 w 5619263"/>
                <a:gd name="connsiteY3" fmla="*/ 3699836 h 5592792"/>
                <a:gd name="connsiteX4" fmla="*/ 1166851 w 5619263"/>
                <a:gd name="connsiteY4" fmla="*/ 3828842 h 5592792"/>
                <a:gd name="connsiteX5" fmla="*/ 0 w 5619263"/>
                <a:gd name="connsiteY5" fmla="*/ 5592792 h 5592792"/>
                <a:gd name="connsiteX0" fmla="*/ 2056821 w 5623673"/>
                <a:gd name="connsiteY0" fmla="*/ 0 h 5592792"/>
                <a:gd name="connsiteX1" fmla="*/ 3004946 w 5623673"/>
                <a:gd name="connsiteY1" fmla="*/ 1987085 h 5592792"/>
                <a:gd name="connsiteX2" fmla="*/ 5225001 w 5623673"/>
                <a:gd name="connsiteY2" fmla="*/ 2527273 h 5592792"/>
                <a:gd name="connsiteX3" fmla="*/ 5215505 w 5623673"/>
                <a:gd name="connsiteY3" fmla="*/ 3699836 h 5592792"/>
                <a:gd name="connsiteX4" fmla="*/ 1166851 w 5623673"/>
                <a:gd name="connsiteY4" fmla="*/ 3828842 h 5592792"/>
                <a:gd name="connsiteX5" fmla="*/ 0 w 5623673"/>
                <a:gd name="connsiteY5" fmla="*/ 5592792 h 5592792"/>
                <a:gd name="connsiteX0" fmla="*/ 2056821 w 5609860"/>
                <a:gd name="connsiteY0" fmla="*/ 0 h 5592792"/>
                <a:gd name="connsiteX1" fmla="*/ 3183024 w 5609860"/>
                <a:gd name="connsiteY1" fmla="*/ 2054840 h 5592792"/>
                <a:gd name="connsiteX2" fmla="*/ 5225001 w 5609860"/>
                <a:gd name="connsiteY2" fmla="*/ 2527273 h 5592792"/>
                <a:gd name="connsiteX3" fmla="*/ 5215505 w 5609860"/>
                <a:gd name="connsiteY3" fmla="*/ 3699836 h 5592792"/>
                <a:gd name="connsiteX4" fmla="*/ 1166851 w 5609860"/>
                <a:gd name="connsiteY4" fmla="*/ 3828842 h 5592792"/>
                <a:gd name="connsiteX5" fmla="*/ 0 w 5609860"/>
                <a:gd name="connsiteY5" fmla="*/ 5592792 h 5592792"/>
                <a:gd name="connsiteX0" fmla="*/ 2056821 w 5616227"/>
                <a:gd name="connsiteY0" fmla="*/ 0 h 5592792"/>
                <a:gd name="connsiteX1" fmla="*/ 3183024 w 5616227"/>
                <a:gd name="connsiteY1" fmla="*/ 2054840 h 5592792"/>
                <a:gd name="connsiteX2" fmla="*/ 5238699 w 5616227"/>
                <a:gd name="connsiteY2" fmla="*/ 2595028 h 5592792"/>
                <a:gd name="connsiteX3" fmla="*/ 5215505 w 5616227"/>
                <a:gd name="connsiteY3" fmla="*/ 3699836 h 5592792"/>
                <a:gd name="connsiteX4" fmla="*/ 1166851 w 5616227"/>
                <a:gd name="connsiteY4" fmla="*/ 3828842 h 5592792"/>
                <a:gd name="connsiteX5" fmla="*/ 0 w 5616227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699 w 5661959"/>
                <a:gd name="connsiteY2" fmla="*/ 2595028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61959" h="5592792">
                  <a:moveTo>
                    <a:pt x="2056821" y="0"/>
                  </a:moveTo>
                  <a:cubicBezTo>
                    <a:pt x="2029805" y="856211"/>
                    <a:pt x="2584218" y="1673957"/>
                    <a:pt x="3183024" y="2054840"/>
                  </a:cubicBezTo>
                  <a:cubicBezTo>
                    <a:pt x="3781830" y="2435723"/>
                    <a:pt x="4762970" y="2330540"/>
                    <a:pt x="5238700" y="2517594"/>
                  </a:cubicBezTo>
                  <a:cubicBezTo>
                    <a:pt x="5714430" y="2704648"/>
                    <a:pt x="5894146" y="3481295"/>
                    <a:pt x="5215505" y="3699836"/>
                  </a:cubicBezTo>
                  <a:cubicBezTo>
                    <a:pt x="4536864" y="3918377"/>
                    <a:pt x="2157278" y="3811575"/>
                    <a:pt x="1166851" y="3828842"/>
                  </a:cubicBezTo>
                  <a:cubicBezTo>
                    <a:pt x="228586" y="3952580"/>
                    <a:pt x="106694" y="4032668"/>
                    <a:pt x="0" y="5592792"/>
                  </a:cubicBezTo>
                </a:path>
              </a:pathLst>
            </a:cu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3267193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id="{08E54CB2-6BD9-4027-8AEF-D9ED11EDA91C}"/>
              </a:ext>
            </a:extLst>
          </p:cNvPr>
          <p:cNvGrpSpPr/>
          <p:nvPr/>
        </p:nvGrpSpPr>
        <p:grpSpPr>
          <a:xfrm>
            <a:off x="-424922" y="0"/>
            <a:ext cx="12330725" cy="6748669"/>
            <a:chOff x="-424922" y="0"/>
            <a:chExt cx="12330725" cy="6748669"/>
          </a:xfrm>
        </p:grpSpPr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7EFDC071-3233-409A-9689-5EC728633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72491" y="2570528"/>
              <a:ext cx="2592000" cy="1296000"/>
            </a:xfrm>
            <a:prstGeom prst="rect">
              <a:avLst/>
            </a:prstGeom>
          </p:spPr>
        </p:pic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6FB354EC-7DE2-490A-A03F-29015B43E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3866528"/>
              <a:ext cx="4010025" cy="2066925"/>
            </a:xfrm>
            <a:prstGeom prst="rect">
              <a:avLst/>
            </a:prstGeom>
          </p:spPr>
        </p:pic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7E7C31B0-CCB0-4E3A-B9AA-32632F432D79}"/>
                </a:ext>
              </a:extLst>
            </p:cNvPr>
            <p:cNvGrpSpPr/>
            <p:nvPr/>
          </p:nvGrpSpPr>
          <p:grpSpPr>
            <a:xfrm>
              <a:off x="-424922" y="2676277"/>
              <a:ext cx="4842935" cy="1696237"/>
              <a:chOff x="-424922" y="2676277"/>
              <a:chExt cx="4842935" cy="1696237"/>
            </a:xfrm>
          </p:grpSpPr>
          <p:grpSp>
            <p:nvGrpSpPr>
              <p:cNvPr id="10" name="Skupina 9">
                <a:extLst>
                  <a:ext uri="{FF2B5EF4-FFF2-40B4-BE49-F238E27FC236}">
                    <a16:creationId xmlns:a16="http://schemas.microsoft.com/office/drawing/2014/main" id="{805C0C4D-4EC9-4C25-8624-0E93EADD6117}"/>
                  </a:ext>
                </a:extLst>
              </p:cNvPr>
              <p:cNvGrpSpPr/>
              <p:nvPr/>
            </p:nvGrpSpPr>
            <p:grpSpPr>
              <a:xfrm>
                <a:off x="-424922" y="3213476"/>
                <a:ext cx="4842935" cy="1159038"/>
                <a:chOff x="-424922" y="3213476"/>
                <a:chExt cx="4842935" cy="1159038"/>
              </a:xfrm>
            </p:grpSpPr>
            <p:sp>
              <p:nvSpPr>
                <p:cNvPr id="7" name="Oblouk 6">
                  <a:extLst>
                    <a:ext uri="{FF2B5EF4-FFF2-40B4-BE49-F238E27FC236}">
                      <a16:creationId xmlns:a16="http://schemas.microsoft.com/office/drawing/2014/main" id="{BC30D212-9297-4AFF-8E88-C837E99B4705}"/>
                    </a:ext>
                  </a:extLst>
                </p:cNvPr>
                <p:cNvSpPr/>
                <p:nvPr/>
              </p:nvSpPr>
              <p:spPr>
                <a:xfrm>
                  <a:off x="-424922" y="4143914"/>
                  <a:ext cx="4842935" cy="228600"/>
                </a:xfrm>
                <a:prstGeom prst="arc">
                  <a:avLst>
                    <a:gd name="adj1" fmla="val 15025989"/>
                    <a:gd name="adj2" fmla="val 21157248"/>
                  </a:avLst>
                </a:prstGeom>
                <a:ln w="12700">
                  <a:solidFill>
                    <a:srgbClr val="CC00FF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9" name="Oblouk 8">
                  <a:extLst>
                    <a:ext uri="{FF2B5EF4-FFF2-40B4-BE49-F238E27FC236}">
                      <a16:creationId xmlns:a16="http://schemas.microsoft.com/office/drawing/2014/main" id="{57B60C57-9B55-4CB6-9C78-0C6CABD37621}"/>
                    </a:ext>
                  </a:extLst>
                </p:cNvPr>
                <p:cNvSpPr/>
                <p:nvPr/>
              </p:nvSpPr>
              <p:spPr>
                <a:xfrm>
                  <a:off x="3028950" y="3213476"/>
                  <a:ext cx="222250" cy="1036272"/>
                </a:xfrm>
                <a:prstGeom prst="arc">
                  <a:avLst>
                    <a:gd name="adj1" fmla="val 16819045"/>
                    <a:gd name="adj2" fmla="val 5390232"/>
                  </a:avLst>
                </a:prstGeom>
                <a:ln w="12700">
                  <a:solidFill>
                    <a:srgbClr val="CC00FF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2" name="Oblouk 11">
                <a:extLst>
                  <a:ext uri="{FF2B5EF4-FFF2-40B4-BE49-F238E27FC236}">
                    <a16:creationId xmlns:a16="http://schemas.microsoft.com/office/drawing/2014/main" id="{1DA0AB75-FD78-43D9-8C91-BA9E4B62A064}"/>
                  </a:ext>
                </a:extLst>
              </p:cNvPr>
              <p:cNvSpPr/>
              <p:nvPr/>
            </p:nvSpPr>
            <p:spPr>
              <a:xfrm rot="21289192">
                <a:off x="3378365" y="2676277"/>
                <a:ext cx="254408" cy="347133"/>
              </a:xfrm>
              <a:prstGeom prst="arc">
                <a:avLst>
                  <a:gd name="adj1" fmla="val 18305389"/>
                  <a:gd name="adj2" fmla="val 7412755"/>
                </a:avLst>
              </a:prstGeom>
              <a:ln w="12700">
                <a:solidFill>
                  <a:srgbClr val="CC00FF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2" name="Obrázek 1">
              <a:extLst>
                <a:ext uri="{FF2B5EF4-FFF2-40B4-BE49-F238E27FC236}">
                  <a16:creationId xmlns:a16="http://schemas.microsoft.com/office/drawing/2014/main" id="{9D971EDA-35AB-43E1-AA20-6EB839510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23621" y="3162300"/>
              <a:ext cx="1838325" cy="533400"/>
            </a:xfrm>
            <a:prstGeom prst="rect">
              <a:avLst/>
            </a:prstGeom>
          </p:spPr>
        </p:pic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DE8B642D-806F-41EF-AFBC-57684362E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05156" y="2665500"/>
              <a:ext cx="4210050" cy="2790825"/>
            </a:xfrm>
            <a:prstGeom prst="rect">
              <a:avLst/>
            </a:prstGeom>
          </p:spPr>
        </p:pic>
        <p:grpSp>
          <p:nvGrpSpPr>
            <p:cNvPr id="17" name="Skupina 16">
              <a:extLst>
                <a:ext uri="{FF2B5EF4-FFF2-40B4-BE49-F238E27FC236}">
                  <a16:creationId xmlns:a16="http://schemas.microsoft.com/office/drawing/2014/main" id="{2ABB8AE9-5046-498A-AEDB-E9B05A507A88}"/>
                </a:ext>
              </a:extLst>
            </p:cNvPr>
            <p:cNvGrpSpPr/>
            <p:nvPr/>
          </p:nvGrpSpPr>
          <p:grpSpPr>
            <a:xfrm>
              <a:off x="3010957" y="1476375"/>
              <a:ext cx="1048809" cy="523876"/>
              <a:chOff x="3010957" y="1476375"/>
              <a:chExt cx="1048809" cy="523876"/>
            </a:xfrm>
          </p:grpSpPr>
          <p:sp>
            <p:nvSpPr>
              <p:cNvPr id="18" name="Ovál 17">
                <a:extLst>
                  <a:ext uri="{FF2B5EF4-FFF2-40B4-BE49-F238E27FC236}">
                    <a16:creationId xmlns:a16="http://schemas.microsoft.com/office/drawing/2014/main" id="{326217AE-F479-4508-978D-61A131B880B9}"/>
                  </a:ext>
                </a:extLst>
              </p:cNvPr>
              <p:cNvSpPr/>
              <p:nvPr/>
            </p:nvSpPr>
            <p:spPr>
              <a:xfrm>
                <a:off x="3010957" y="1476375"/>
                <a:ext cx="1048809" cy="523876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B733A08A-C9DD-469E-BA60-A5D8675CF38B}"/>
                  </a:ext>
                </a:extLst>
              </p:cNvPr>
              <p:cNvSpPr txBox="1"/>
              <p:nvPr/>
            </p:nvSpPr>
            <p:spPr>
              <a:xfrm>
                <a:off x="3135841" y="1568585"/>
                <a:ext cx="864659" cy="35394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700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NAD</a:t>
                </a:r>
                <a:r>
                  <a:rPr lang="cs-CZ" sz="1700" baseline="30000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+</a:t>
                </a:r>
              </a:p>
            </p:txBody>
          </p:sp>
        </p:grpSp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8929AE68-7512-4159-9DB1-D81276620CFC}"/>
                </a:ext>
              </a:extLst>
            </p:cNvPr>
            <p:cNvGrpSpPr/>
            <p:nvPr/>
          </p:nvGrpSpPr>
          <p:grpSpPr>
            <a:xfrm>
              <a:off x="8925982" y="1476375"/>
              <a:ext cx="1048809" cy="523876"/>
              <a:chOff x="3010957" y="1476375"/>
              <a:chExt cx="1048809" cy="523876"/>
            </a:xfrm>
          </p:grpSpPr>
          <p:sp>
            <p:nvSpPr>
              <p:cNvPr id="21" name="Ovál 20">
                <a:extLst>
                  <a:ext uri="{FF2B5EF4-FFF2-40B4-BE49-F238E27FC236}">
                    <a16:creationId xmlns:a16="http://schemas.microsoft.com/office/drawing/2014/main" id="{42527420-0265-4CED-BA6B-858CF1851A2B}"/>
                  </a:ext>
                </a:extLst>
              </p:cNvPr>
              <p:cNvSpPr/>
              <p:nvPr/>
            </p:nvSpPr>
            <p:spPr>
              <a:xfrm>
                <a:off x="3010957" y="1476375"/>
                <a:ext cx="1048809" cy="523876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C65CBE52-4EC1-4499-AE0E-D8C00DD8FF36}"/>
                  </a:ext>
                </a:extLst>
              </p:cNvPr>
              <p:cNvSpPr txBox="1"/>
              <p:nvPr/>
            </p:nvSpPr>
            <p:spPr>
              <a:xfrm>
                <a:off x="3135841" y="1568585"/>
                <a:ext cx="864659" cy="35394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700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NAD</a:t>
                </a:r>
                <a:r>
                  <a:rPr lang="cs-CZ" sz="1700" baseline="30000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+</a:t>
                </a:r>
              </a:p>
            </p:txBody>
          </p:sp>
        </p:grpSp>
        <p:grpSp>
          <p:nvGrpSpPr>
            <p:cNvPr id="29" name="Skupina 28">
              <a:extLst>
                <a:ext uri="{FF2B5EF4-FFF2-40B4-BE49-F238E27FC236}">
                  <a16:creationId xmlns:a16="http://schemas.microsoft.com/office/drawing/2014/main" id="{DC0FC6A0-82B5-4086-8457-468B93D111E9}"/>
                </a:ext>
              </a:extLst>
            </p:cNvPr>
            <p:cNvGrpSpPr/>
            <p:nvPr/>
          </p:nvGrpSpPr>
          <p:grpSpPr>
            <a:xfrm>
              <a:off x="4525432" y="1476375"/>
              <a:ext cx="1048809" cy="523876"/>
              <a:chOff x="4525432" y="1476375"/>
              <a:chExt cx="1048809" cy="523876"/>
            </a:xfrm>
          </p:grpSpPr>
          <p:sp>
            <p:nvSpPr>
              <p:cNvPr id="30" name="Ovál 29">
                <a:extLst>
                  <a:ext uri="{FF2B5EF4-FFF2-40B4-BE49-F238E27FC236}">
                    <a16:creationId xmlns:a16="http://schemas.microsoft.com/office/drawing/2014/main" id="{47FF03FE-6977-4EB2-A8C6-7EFB8BB1F993}"/>
                  </a:ext>
                </a:extLst>
              </p:cNvPr>
              <p:cNvSpPr/>
              <p:nvPr/>
            </p:nvSpPr>
            <p:spPr>
              <a:xfrm>
                <a:off x="4525432" y="1476375"/>
                <a:ext cx="1048809" cy="523876"/>
              </a:xfrm>
              <a:prstGeom prst="ellipse">
                <a:avLst/>
              </a:prstGeom>
              <a:solidFill>
                <a:srgbClr val="EF894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F558D3B3-1CC1-41EE-8CC3-E9FDBB3B5D4C}"/>
                  </a:ext>
                </a:extLst>
              </p:cNvPr>
              <p:cNvSpPr txBox="1"/>
              <p:nvPr/>
            </p:nvSpPr>
            <p:spPr>
              <a:xfrm>
                <a:off x="4620085" y="1559060"/>
                <a:ext cx="864659" cy="35394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700" b="1" dirty="0" err="1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</a:t>
                </a:r>
                <a:r>
                  <a:rPr lang="cs-CZ" sz="1700" b="1" baseline="-25000" dirty="0" err="1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</a:t>
                </a:r>
                <a:endParaRPr lang="cs-CZ" sz="1700" b="1" baseline="30000" dirty="0">
                  <a:solidFill>
                    <a:srgbClr val="0000F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8" name="Skupina 37">
              <a:extLst>
                <a:ext uri="{FF2B5EF4-FFF2-40B4-BE49-F238E27FC236}">
                  <a16:creationId xmlns:a16="http://schemas.microsoft.com/office/drawing/2014/main" id="{8DCCF782-B467-4544-8583-D8922CEF6ADA}"/>
                </a:ext>
              </a:extLst>
            </p:cNvPr>
            <p:cNvGrpSpPr/>
            <p:nvPr/>
          </p:nvGrpSpPr>
          <p:grpSpPr>
            <a:xfrm>
              <a:off x="10856994" y="1483618"/>
              <a:ext cx="1048809" cy="523876"/>
              <a:chOff x="4525432" y="1476375"/>
              <a:chExt cx="1048809" cy="523876"/>
            </a:xfrm>
          </p:grpSpPr>
          <p:sp>
            <p:nvSpPr>
              <p:cNvPr id="39" name="Ovál 38">
                <a:extLst>
                  <a:ext uri="{FF2B5EF4-FFF2-40B4-BE49-F238E27FC236}">
                    <a16:creationId xmlns:a16="http://schemas.microsoft.com/office/drawing/2014/main" id="{67FFB8B1-6C61-4F38-801A-7719504DBAA4}"/>
                  </a:ext>
                </a:extLst>
              </p:cNvPr>
              <p:cNvSpPr/>
              <p:nvPr/>
            </p:nvSpPr>
            <p:spPr>
              <a:xfrm>
                <a:off x="4525432" y="1476375"/>
                <a:ext cx="1048809" cy="523876"/>
              </a:xfrm>
              <a:prstGeom prst="ellipse">
                <a:avLst/>
              </a:prstGeom>
              <a:solidFill>
                <a:srgbClr val="EF894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0" name="TextovéPole 39">
                <a:extLst>
                  <a:ext uri="{FF2B5EF4-FFF2-40B4-BE49-F238E27FC236}">
                    <a16:creationId xmlns:a16="http://schemas.microsoft.com/office/drawing/2014/main" id="{B191FEE4-8938-4EAA-BECE-503EBFAFDF0C}"/>
                  </a:ext>
                </a:extLst>
              </p:cNvPr>
              <p:cNvSpPr txBox="1"/>
              <p:nvPr/>
            </p:nvSpPr>
            <p:spPr>
              <a:xfrm>
                <a:off x="4620085" y="1559060"/>
                <a:ext cx="864659" cy="35394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700" b="1" dirty="0" err="1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</a:t>
                </a:r>
                <a:r>
                  <a:rPr lang="cs-CZ" sz="1700" b="1" baseline="-25000" dirty="0" err="1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</a:t>
                </a:r>
                <a:endParaRPr lang="cs-CZ" sz="1700" b="1" baseline="30000" dirty="0">
                  <a:solidFill>
                    <a:srgbClr val="0000F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3" name="Volný tvar 17">
              <a:extLst>
                <a:ext uri="{FF2B5EF4-FFF2-40B4-BE49-F238E27FC236}">
                  <a16:creationId xmlns:a16="http://schemas.microsoft.com/office/drawing/2014/main" id="{94E7A6AE-6D62-415B-BD9E-C125B5C0460F}"/>
                </a:ext>
              </a:extLst>
            </p:cNvPr>
            <p:cNvSpPr/>
            <p:nvPr/>
          </p:nvSpPr>
          <p:spPr>
            <a:xfrm>
              <a:off x="-16728" y="3802"/>
              <a:ext cx="4108143" cy="5742999"/>
            </a:xfrm>
            <a:custGeom>
              <a:avLst/>
              <a:gdLst>
                <a:gd name="connsiteX0" fmla="*/ 2214531 w 5734399"/>
                <a:gd name="connsiteY0" fmla="*/ 0 h 4545983"/>
                <a:gd name="connsiteX1" fmla="*/ 2696670 w 5734399"/>
                <a:gd name="connsiteY1" fmla="*/ 2161309 h 4545983"/>
                <a:gd name="connsiteX2" fmla="*/ 5431557 w 5734399"/>
                <a:gd name="connsiteY2" fmla="*/ 2693324 h 4545983"/>
                <a:gd name="connsiteX3" fmla="*/ 5265302 w 5734399"/>
                <a:gd name="connsiteY3" fmla="*/ 3790604 h 4545983"/>
                <a:gd name="connsiteX4" fmla="*/ 1865397 w 5734399"/>
                <a:gd name="connsiteY4" fmla="*/ 4031673 h 4545983"/>
                <a:gd name="connsiteX5" fmla="*/ 161288 w 5734399"/>
                <a:gd name="connsiteY5" fmla="*/ 4505498 h 4545983"/>
                <a:gd name="connsiteX6" fmla="*/ 169600 w 5734399"/>
                <a:gd name="connsiteY6" fmla="*/ 4488873 h 4545983"/>
                <a:gd name="connsiteX0" fmla="*/ 2149784 w 5669652"/>
                <a:gd name="connsiteY0" fmla="*/ 0 h 5707211"/>
                <a:gd name="connsiteX1" fmla="*/ 2631923 w 5669652"/>
                <a:gd name="connsiteY1" fmla="*/ 2161309 h 5707211"/>
                <a:gd name="connsiteX2" fmla="*/ 5366810 w 5669652"/>
                <a:gd name="connsiteY2" fmla="*/ 2693324 h 5707211"/>
                <a:gd name="connsiteX3" fmla="*/ 5200555 w 5669652"/>
                <a:gd name="connsiteY3" fmla="*/ 3790604 h 5707211"/>
                <a:gd name="connsiteX4" fmla="*/ 1800650 w 5669652"/>
                <a:gd name="connsiteY4" fmla="*/ 4031673 h 5707211"/>
                <a:gd name="connsiteX5" fmla="*/ 96541 w 5669652"/>
                <a:gd name="connsiteY5" fmla="*/ 4505498 h 5707211"/>
                <a:gd name="connsiteX6" fmla="*/ 373003 w 5669652"/>
                <a:gd name="connsiteY6" fmla="*/ 5705868 h 5707211"/>
                <a:gd name="connsiteX0" fmla="*/ 2053244 w 5573112"/>
                <a:gd name="connsiteY0" fmla="*/ 0 h 4505498"/>
                <a:gd name="connsiteX1" fmla="*/ 2535383 w 5573112"/>
                <a:gd name="connsiteY1" fmla="*/ 2161309 h 4505498"/>
                <a:gd name="connsiteX2" fmla="*/ 5270270 w 5573112"/>
                <a:gd name="connsiteY2" fmla="*/ 2693324 h 4505498"/>
                <a:gd name="connsiteX3" fmla="*/ 5104015 w 5573112"/>
                <a:gd name="connsiteY3" fmla="*/ 3790604 h 4505498"/>
                <a:gd name="connsiteX4" fmla="*/ 1704110 w 5573112"/>
                <a:gd name="connsiteY4" fmla="*/ 4031673 h 4505498"/>
                <a:gd name="connsiteX5" fmla="*/ 1 w 5573112"/>
                <a:gd name="connsiteY5" fmla="*/ 4505498 h 4505498"/>
                <a:gd name="connsiteX0" fmla="*/ 2053243 w 5573111"/>
                <a:gd name="connsiteY0" fmla="*/ 0 h 5692810"/>
                <a:gd name="connsiteX1" fmla="*/ 2535382 w 5573111"/>
                <a:gd name="connsiteY1" fmla="*/ 2161309 h 5692810"/>
                <a:gd name="connsiteX2" fmla="*/ 5270269 w 5573111"/>
                <a:gd name="connsiteY2" fmla="*/ 2693324 h 5692810"/>
                <a:gd name="connsiteX3" fmla="*/ 5104014 w 5573111"/>
                <a:gd name="connsiteY3" fmla="*/ 3790604 h 5692810"/>
                <a:gd name="connsiteX4" fmla="*/ 1704109 w 5573111"/>
                <a:gd name="connsiteY4" fmla="*/ 4031673 h 5692810"/>
                <a:gd name="connsiteX5" fmla="*/ 0 w 5573111"/>
                <a:gd name="connsiteY5" fmla="*/ 5692810 h 5692810"/>
                <a:gd name="connsiteX0" fmla="*/ 2053243 w 5573111"/>
                <a:gd name="connsiteY0" fmla="*/ 0 h 5692810"/>
                <a:gd name="connsiteX1" fmla="*/ 2535382 w 5573111"/>
                <a:gd name="connsiteY1" fmla="*/ 2161309 h 5692810"/>
                <a:gd name="connsiteX2" fmla="*/ 5270269 w 5573111"/>
                <a:gd name="connsiteY2" fmla="*/ 2693324 h 5692810"/>
                <a:gd name="connsiteX3" fmla="*/ 5104014 w 5573111"/>
                <a:gd name="connsiteY3" fmla="*/ 3790604 h 5692810"/>
                <a:gd name="connsiteX4" fmla="*/ 1704109 w 5573111"/>
                <a:gd name="connsiteY4" fmla="*/ 4031673 h 5692810"/>
                <a:gd name="connsiteX5" fmla="*/ 0 w 5573111"/>
                <a:gd name="connsiteY5" fmla="*/ 5692810 h 5692810"/>
                <a:gd name="connsiteX0" fmla="*/ 2053243 w 5582367"/>
                <a:gd name="connsiteY0" fmla="*/ 0 h 5692810"/>
                <a:gd name="connsiteX1" fmla="*/ 2535382 w 5582367"/>
                <a:gd name="connsiteY1" fmla="*/ 2161309 h 5692810"/>
                <a:gd name="connsiteX2" fmla="*/ 5270269 w 5582367"/>
                <a:gd name="connsiteY2" fmla="*/ 2693324 h 5692810"/>
                <a:gd name="connsiteX3" fmla="*/ 5104014 w 5582367"/>
                <a:gd name="connsiteY3" fmla="*/ 3790604 h 5692810"/>
                <a:gd name="connsiteX4" fmla="*/ 1543218 w 5582367"/>
                <a:gd name="connsiteY4" fmla="*/ 4051462 h 5692810"/>
                <a:gd name="connsiteX5" fmla="*/ 0 w 5582367"/>
                <a:gd name="connsiteY5" fmla="*/ 5692810 h 5692810"/>
                <a:gd name="connsiteX0" fmla="*/ 2053243 w 5582367"/>
                <a:gd name="connsiteY0" fmla="*/ 0 h 5692810"/>
                <a:gd name="connsiteX1" fmla="*/ 2535382 w 5582367"/>
                <a:gd name="connsiteY1" fmla="*/ 2161309 h 5692810"/>
                <a:gd name="connsiteX2" fmla="*/ 5270269 w 5582367"/>
                <a:gd name="connsiteY2" fmla="*/ 2693324 h 5692810"/>
                <a:gd name="connsiteX3" fmla="*/ 5104014 w 5582367"/>
                <a:gd name="connsiteY3" fmla="*/ 3790604 h 5692810"/>
                <a:gd name="connsiteX4" fmla="*/ 1543218 w 5582367"/>
                <a:gd name="connsiteY4" fmla="*/ 4051462 h 5692810"/>
                <a:gd name="connsiteX5" fmla="*/ 0 w 5582367"/>
                <a:gd name="connsiteY5" fmla="*/ 5692810 h 5692810"/>
                <a:gd name="connsiteX0" fmla="*/ 2053243 w 5605083"/>
                <a:gd name="connsiteY0" fmla="*/ 0 h 5692810"/>
                <a:gd name="connsiteX1" fmla="*/ 2535382 w 5605083"/>
                <a:gd name="connsiteY1" fmla="*/ 2161309 h 5692810"/>
                <a:gd name="connsiteX2" fmla="*/ 5270269 w 5605083"/>
                <a:gd name="connsiteY2" fmla="*/ 2693324 h 5692810"/>
                <a:gd name="connsiteX3" fmla="*/ 5146918 w 5605083"/>
                <a:gd name="connsiteY3" fmla="*/ 3622401 h 5692810"/>
                <a:gd name="connsiteX4" fmla="*/ 1543218 w 5605083"/>
                <a:gd name="connsiteY4" fmla="*/ 4051462 h 5692810"/>
                <a:gd name="connsiteX5" fmla="*/ 0 w 5605083"/>
                <a:gd name="connsiteY5" fmla="*/ 5692810 h 5692810"/>
                <a:gd name="connsiteX0" fmla="*/ 2053243 w 5592730"/>
                <a:gd name="connsiteY0" fmla="*/ 0 h 5692810"/>
                <a:gd name="connsiteX1" fmla="*/ 2535382 w 5592730"/>
                <a:gd name="connsiteY1" fmla="*/ 2161309 h 5692810"/>
                <a:gd name="connsiteX2" fmla="*/ 5248818 w 5592730"/>
                <a:gd name="connsiteY2" fmla="*/ 2624064 h 5692810"/>
                <a:gd name="connsiteX3" fmla="*/ 5146918 w 5592730"/>
                <a:gd name="connsiteY3" fmla="*/ 3622401 h 5692810"/>
                <a:gd name="connsiteX4" fmla="*/ 1543218 w 5592730"/>
                <a:gd name="connsiteY4" fmla="*/ 4051462 h 5692810"/>
                <a:gd name="connsiteX5" fmla="*/ 0 w 5592730"/>
                <a:gd name="connsiteY5" fmla="*/ 5692810 h 5692810"/>
                <a:gd name="connsiteX0" fmla="*/ 2053243 w 5592730"/>
                <a:gd name="connsiteY0" fmla="*/ 0 h 5692810"/>
                <a:gd name="connsiteX1" fmla="*/ 2535382 w 5592730"/>
                <a:gd name="connsiteY1" fmla="*/ 2161309 h 5692810"/>
                <a:gd name="connsiteX2" fmla="*/ 5248818 w 5592730"/>
                <a:gd name="connsiteY2" fmla="*/ 2624064 h 5692810"/>
                <a:gd name="connsiteX3" fmla="*/ 5146918 w 5592730"/>
                <a:gd name="connsiteY3" fmla="*/ 3622401 h 5692810"/>
                <a:gd name="connsiteX4" fmla="*/ 1543218 w 5592730"/>
                <a:gd name="connsiteY4" fmla="*/ 4051462 h 5692810"/>
                <a:gd name="connsiteX5" fmla="*/ 0 w 5592730"/>
                <a:gd name="connsiteY5" fmla="*/ 5692810 h 5692810"/>
                <a:gd name="connsiteX0" fmla="*/ 1903079 w 5442566"/>
                <a:gd name="connsiteY0" fmla="*/ 0 h 5762070"/>
                <a:gd name="connsiteX1" fmla="*/ 2385218 w 5442566"/>
                <a:gd name="connsiteY1" fmla="*/ 2161309 h 5762070"/>
                <a:gd name="connsiteX2" fmla="*/ 5098654 w 5442566"/>
                <a:gd name="connsiteY2" fmla="*/ 2624064 h 5762070"/>
                <a:gd name="connsiteX3" fmla="*/ 4996754 w 5442566"/>
                <a:gd name="connsiteY3" fmla="*/ 3622401 h 5762070"/>
                <a:gd name="connsiteX4" fmla="*/ 1393054 w 5442566"/>
                <a:gd name="connsiteY4" fmla="*/ 4051462 h 5762070"/>
                <a:gd name="connsiteX5" fmla="*/ 0 w 5442566"/>
                <a:gd name="connsiteY5" fmla="*/ 5762070 h 5762070"/>
                <a:gd name="connsiteX0" fmla="*/ 1903079 w 5442566"/>
                <a:gd name="connsiteY0" fmla="*/ 0 h 5762070"/>
                <a:gd name="connsiteX1" fmla="*/ 2385218 w 5442566"/>
                <a:gd name="connsiteY1" fmla="*/ 2161309 h 5762070"/>
                <a:gd name="connsiteX2" fmla="*/ 5098654 w 5442566"/>
                <a:gd name="connsiteY2" fmla="*/ 2624064 h 5762070"/>
                <a:gd name="connsiteX3" fmla="*/ 4996754 w 5442566"/>
                <a:gd name="connsiteY3" fmla="*/ 3622401 h 5762070"/>
                <a:gd name="connsiteX4" fmla="*/ 1393054 w 5442566"/>
                <a:gd name="connsiteY4" fmla="*/ 4051462 h 5762070"/>
                <a:gd name="connsiteX5" fmla="*/ 0 w 5442566"/>
                <a:gd name="connsiteY5" fmla="*/ 5762070 h 5762070"/>
                <a:gd name="connsiteX0" fmla="*/ 1892353 w 5431840"/>
                <a:gd name="connsiteY0" fmla="*/ 0 h 5544396"/>
                <a:gd name="connsiteX1" fmla="*/ 2374492 w 5431840"/>
                <a:gd name="connsiteY1" fmla="*/ 2161309 h 5544396"/>
                <a:gd name="connsiteX2" fmla="*/ 5087928 w 5431840"/>
                <a:gd name="connsiteY2" fmla="*/ 2624064 h 5544396"/>
                <a:gd name="connsiteX3" fmla="*/ 4986028 w 5431840"/>
                <a:gd name="connsiteY3" fmla="*/ 3622401 h 5544396"/>
                <a:gd name="connsiteX4" fmla="*/ 1382328 w 5431840"/>
                <a:gd name="connsiteY4" fmla="*/ 4051462 h 5544396"/>
                <a:gd name="connsiteX5" fmla="*/ 0 w 5431840"/>
                <a:gd name="connsiteY5" fmla="*/ 5544396 h 5544396"/>
                <a:gd name="connsiteX0" fmla="*/ 1892353 w 5431840"/>
                <a:gd name="connsiteY0" fmla="*/ 0 h 5544396"/>
                <a:gd name="connsiteX1" fmla="*/ 2374492 w 5431840"/>
                <a:gd name="connsiteY1" fmla="*/ 2161309 h 5544396"/>
                <a:gd name="connsiteX2" fmla="*/ 5087928 w 5431840"/>
                <a:gd name="connsiteY2" fmla="*/ 2624064 h 5544396"/>
                <a:gd name="connsiteX3" fmla="*/ 4986028 w 5431840"/>
                <a:gd name="connsiteY3" fmla="*/ 3622401 h 5544396"/>
                <a:gd name="connsiteX4" fmla="*/ 1382328 w 5431840"/>
                <a:gd name="connsiteY4" fmla="*/ 4051462 h 5544396"/>
                <a:gd name="connsiteX5" fmla="*/ 0 w 5431840"/>
                <a:gd name="connsiteY5" fmla="*/ 5544396 h 5544396"/>
                <a:gd name="connsiteX0" fmla="*/ 1892353 w 5414976"/>
                <a:gd name="connsiteY0" fmla="*/ 0 h 5544396"/>
                <a:gd name="connsiteX1" fmla="*/ 2374492 w 5414976"/>
                <a:gd name="connsiteY1" fmla="*/ 2161309 h 5544396"/>
                <a:gd name="connsiteX2" fmla="*/ 5087928 w 5414976"/>
                <a:gd name="connsiteY2" fmla="*/ 2624064 h 5544396"/>
                <a:gd name="connsiteX3" fmla="*/ 4955148 w 5414976"/>
                <a:gd name="connsiteY3" fmla="*/ 3690156 h 5544396"/>
                <a:gd name="connsiteX4" fmla="*/ 1382328 w 5414976"/>
                <a:gd name="connsiteY4" fmla="*/ 4051462 h 5544396"/>
                <a:gd name="connsiteX5" fmla="*/ 0 w 5414976"/>
                <a:gd name="connsiteY5" fmla="*/ 5544396 h 5544396"/>
                <a:gd name="connsiteX0" fmla="*/ 1892353 w 5426203"/>
                <a:gd name="connsiteY0" fmla="*/ 0 h 5544396"/>
                <a:gd name="connsiteX1" fmla="*/ 2374492 w 5426203"/>
                <a:gd name="connsiteY1" fmla="*/ 2161309 h 5544396"/>
                <a:gd name="connsiteX2" fmla="*/ 5087928 w 5426203"/>
                <a:gd name="connsiteY2" fmla="*/ 2624064 h 5544396"/>
                <a:gd name="connsiteX3" fmla="*/ 4955148 w 5426203"/>
                <a:gd name="connsiteY3" fmla="*/ 3690156 h 5544396"/>
                <a:gd name="connsiteX4" fmla="*/ 1382328 w 5426203"/>
                <a:gd name="connsiteY4" fmla="*/ 4051462 h 5544396"/>
                <a:gd name="connsiteX5" fmla="*/ 0 w 5426203"/>
                <a:gd name="connsiteY5" fmla="*/ 5544396 h 5544396"/>
                <a:gd name="connsiteX0" fmla="*/ 1892353 w 5426203"/>
                <a:gd name="connsiteY0" fmla="*/ 0 h 5544396"/>
                <a:gd name="connsiteX1" fmla="*/ 2374492 w 5426203"/>
                <a:gd name="connsiteY1" fmla="*/ 2161309 h 5544396"/>
                <a:gd name="connsiteX2" fmla="*/ 5087928 w 5426203"/>
                <a:gd name="connsiteY2" fmla="*/ 2624064 h 5544396"/>
                <a:gd name="connsiteX3" fmla="*/ 4955148 w 5426203"/>
                <a:gd name="connsiteY3" fmla="*/ 3690156 h 5544396"/>
                <a:gd name="connsiteX4" fmla="*/ 1382328 w 5426203"/>
                <a:gd name="connsiteY4" fmla="*/ 4051462 h 5544396"/>
                <a:gd name="connsiteX5" fmla="*/ 0 w 5426203"/>
                <a:gd name="connsiteY5" fmla="*/ 5544396 h 5544396"/>
                <a:gd name="connsiteX0" fmla="*/ 1892353 w 5414976"/>
                <a:gd name="connsiteY0" fmla="*/ 0 h 5544396"/>
                <a:gd name="connsiteX1" fmla="*/ 2374492 w 5414976"/>
                <a:gd name="connsiteY1" fmla="*/ 2161309 h 5544396"/>
                <a:gd name="connsiteX2" fmla="*/ 5087928 w 5414976"/>
                <a:gd name="connsiteY2" fmla="*/ 2624064 h 5544396"/>
                <a:gd name="connsiteX3" fmla="*/ 4955148 w 5414976"/>
                <a:gd name="connsiteY3" fmla="*/ 3690156 h 5544396"/>
                <a:gd name="connsiteX4" fmla="*/ 1382328 w 5414976"/>
                <a:gd name="connsiteY4" fmla="*/ 4051462 h 5544396"/>
                <a:gd name="connsiteX5" fmla="*/ 0 w 5414976"/>
                <a:gd name="connsiteY5" fmla="*/ 5544396 h 5544396"/>
                <a:gd name="connsiteX0" fmla="*/ 1892353 w 5425574"/>
                <a:gd name="connsiteY0" fmla="*/ 0 h 5544396"/>
                <a:gd name="connsiteX1" fmla="*/ 2374492 w 5425574"/>
                <a:gd name="connsiteY1" fmla="*/ 2161309 h 5544396"/>
                <a:gd name="connsiteX2" fmla="*/ 5087928 w 5425574"/>
                <a:gd name="connsiteY2" fmla="*/ 2624064 h 5544396"/>
                <a:gd name="connsiteX3" fmla="*/ 4955148 w 5425574"/>
                <a:gd name="connsiteY3" fmla="*/ 3690156 h 5544396"/>
                <a:gd name="connsiteX4" fmla="*/ 1207334 w 5425574"/>
                <a:gd name="connsiteY4" fmla="*/ 3983708 h 5544396"/>
                <a:gd name="connsiteX5" fmla="*/ 0 w 5425574"/>
                <a:gd name="connsiteY5" fmla="*/ 5544396 h 5544396"/>
                <a:gd name="connsiteX0" fmla="*/ 1892353 w 5425574"/>
                <a:gd name="connsiteY0" fmla="*/ 0 h 5544396"/>
                <a:gd name="connsiteX1" fmla="*/ 2374492 w 5425574"/>
                <a:gd name="connsiteY1" fmla="*/ 2161309 h 5544396"/>
                <a:gd name="connsiteX2" fmla="*/ 5087928 w 5425574"/>
                <a:gd name="connsiteY2" fmla="*/ 2624064 h 5544396"/>
                <a:gd name="connsiteX3" fmla="*/ 4955148 w 5425574"/>
                <a:gd name="connsiteY3" fmla="*/ 3690156 h 5544396"/>
                <a:gd name="connsiteX4" fmla="*/ 1207334 w 5425574"/>
                <a:gd name="connsiteY4" fmla="*/ 3983708 h 5544396"/>
                <a:gd name="connsiteX5" fmla="*/ 0 w 5425574"/>
                <a:gd name="connsiteY5" fmla="*/ 5544396 h 5544396"/>
                <a:gd name="connsiteX0" fmla="*/ 1892353 w 5441452"/>
                <a:gd name="connsiteY0" fmla="*/ 0 h 5544396"/>
                <a:gd name="connsiteX1" fmla="*/ 2374492 w 5441452"/>
                <a:gd name="connsiteY1" fmla="*/ 2161309 h 5544396"/>
                <a:gd name="connsiteX2" fmla="*/ 5087928 w 5441452"/>
                <a:gd name="connsiteY2" fmla="*/ 2624064 h 5544396"/>
                <a:gd name="connsiteX3" fmla="*/ 4955148 w 5441452"/>
                <a:gd name="connsiteY3" fmla="*/ 3690156 h 5544396"/>
                <a:gd name="connsiteX4" fmla="*/ 949991 w 5441452"/>
                <a:gd name="connsiteY4" fmla="*/ 3944991 h 5544396"/>
                <a:gd name="connsiteX5" fmla="*/ 0 w 5441452"/>
                <a:gd name="connsiteY5" fmla="*/ 5544396 h 5544396"/>
                <a:gd name="connsiteX0" fmla="*/ 1892353 w 5440811"/>
                <a:gd name="connsiteY0" fmla="*/ 0 h 5544396"/>
                <a:gd name="connsiteX1" fmla="*/ 2374492 w 5440811"/>
                <a:gd name="connsiteY1" fmla="*/ 2161309 h 5544396"/>
                <a:gd name="connsiteX2" fmla="*/ 5087928 w 5440811"/>
                <a:gd name="connsiteY2" fmla="*/ 2624064 h 5544396"/>
                <a:gd name="connsiteX3" fmla="*/ 4955148 w 5440811"/>
                <a:gd name="connsiteY3" fmla="*/ 3690156 h 5544396"/>
                <a:gd name="connsiteX4" fmla="*/ 960284 w 5440811"/>
                <a:gd name="connsiteY4" fmla="*/ 4061142 h 5544396"/>
                <a:gd name="connsiteX5" fmla="*/ 0 w 5440811"/>
                <a:gd name="connsiteY5" fmla="*/ 5544396 h 5544396"/>
                <a:gd name="connsiteX0" fmla="*/ 1892353 w 5440811"/>
                <a:gd name="connsiteY0" fmla="*/ 0 h 5544396"/>
                <a:gd name="connsiteX1" fmla="*/ 2374492 w 5440811"/>
                <a:gd name="connsiteY1" fmla="*/ 2161309 h 5544396"/>
                <a:gd name="connsiteX2" fmla="*/ 5087928 w 5440811"/>
                <a:gd name="connsiteY2" fmla="*/ 2624064 h 5544396"/>
                <a:gd name="connsiteX3" fmla="*/ 4955148 w 5440811"/>
                <a:gd name="connsiteY3" fmla="*/ 3690156 h 5544396"/>
                <a:gd name="connsiteX4" fmla="*/ 960284 w 5440811"/>
                <a:gd name="connsiteY4" fmla="*/ 4061142 h 5544396"/>
                <a:gd name="connsiteX5" fmla="*/ 0 w 5440811"/>
                <a:gd name="connsiteY5" fmla="*/ 5544396 h 5544396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50791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08094"/>
                <a:gd name="connsiteY0" fmla="*/ 0 h 5592792"/>
                <a:gd name="connsiteX1" fmla="*/ 2673012 w 5608094"/>
                <a:gd name="connsiteY1" fmla="*/ 2016122 h 5592792"/>
                <a:gd name="connsiteX2" fmla="*/ 5262922 w 5608094"/>
                <a:gd name="connsiteY2" fmla="*/ 2507914 h 5592792"/>
                <a:gd name="connsiteX3" fmla="*/ 5130142 w 5608094"/>
                <a:gd name="connsiteY3" fmla="*/ 3690156 h 5592792"/>
                <a:gd name="connsiteX4" fmla="*/ 1135278 w 5608094"/>
                <a:gd name="connsiteY4" fmla="*/ 4061142 h 5592792"/>
                <a:gd name="connsiteX5" fmla="*/ 0 w 5608094"/>
                <a:gd name="connsiteY5" fmla="*/ 5592792 h 5592792"/>
                <a:gd name="connsiteX0" fmla="*/ 2067347 w 5608095"/>
                <a:gd name="connsiteY0" fmla="*/ 0 h 5592792"/>
                <a:gd name="connsiteX1" fmla="*/ 2673012 w 5608095"/>
                <a:gd name="connsiteY1" fmla="*/ 2016122 h 5592792"/>
                <a:gd name="connsiteX2" fmla="*/ 5262923 w 5608095"/>
                <a:gd name="connsiteY2" fmla="*/ 2507914 h 5592792"/>
                <a:gd name="connsiteX3" fmla="*/ 5130142 w 5608095"/>
                <a:gd name="connsiteY3" fmla="*/ 3690156 h 5592792"/>
                <a:gd name="connsiteX4" fmla="*/ 1135278 w 5608095"/>
                <a:gd name="connsiteY4" fmla="*/ 4061142 h 5592792"/>
                <a:gd name="connsiteX5" fmla="*/ 0 w 5608095"/>
                <a:gd name="connsiteY5" fmla="*/ 5592792 h 5592792"/>
                <a:gd name="connsiteX0" fmla="*/ 2067347 w 5631436"/>
                <a:gd name="connsiteY0" fmla="*/ 0 h 5592792"/>
                <a:gd name="connsiteX1" fmla="*/ 2673012 w 5631436"/>
                <a:gd name="connsiteY1" fmla="*/ 2016122 h 5592792"/>
                <a:gd name="connsiteX2" fmla="*/ 5262923 w 5631436"/>
                <a:gd name="connsiteY2" fmla="*/ 2507914 h 5592792"/>
                <a:gd name="connsiteX3" fmla="*/ 5130142 w 5631436"/>
                <a:gd name="connsiteY3" fmla="*/ 3690156 h 5592792"/>
                <a:gd name="connsiteX4" fmla="*/ 1135278 w 5631436"/>
                <a:gd name="connsiteY4" fmla="*/ 4061142 h 5592792"/>
                <a:gd name="connsiteX5" fmla="*/ 0 w 5631436"/>
                <a:gd name="connsiteY5" fmla="*/ 5592792 h 5592792"/>
                <a:gd name="connsiteX0" fmla="*/ 2067347 w 5628865"/>
                <a:gd name="connsiteY0" fmla="*/ 0 h 5592792"/>
                <a:gd name="connsiteX1" fmla="*/ 2673012 w 5628865"/>
                <a:gd name="connsiteY1" fmla="*/ 2016122 h 5592792"/>
                <a:gd name="connsiteX2" fmla="*/ 5262923 w 5628865"/>
                <a:gd name="connsiteY2" fmla="*/ 2507914 h 5592792"/>
                <a:gd name="connsiteX3" fmla="*/ 5130142 w 5628865"/>
                <a:gd name="connsiteY3" fmla="*/ 3690156 h 5592792"/>
                <a:gd name="connsiteX4" fmla="*/ 1177377 w 5628865"/>
                <a:gd name="connsiteY4" fmla="*/ 3828842 h 5592792"/>
                <a:gd name="connsiteX5" fmla="*/ 0 w 5628865"/>
                <a:gd name="connsiteY5" fmla="*/ 5592792 h 5592792"/>
                <a:gd name="connsiteX0" fmla="*/ 2067347 w 5628865"/>
                <a:gd name="connsiteY0" fmla="*/ 0 h 5592792"/>
                <a:gd name="connsiteX1" fmla="*/ 2673012 w 5628865"/>
                <a:gd name="connsiteY1" fmla="*/ 2016122 h 5592792"/>
                <a:gd name="connsiteX2" fmla="*/ 5262923 w 5628865"/>
                <a:gd name="connsiteY2" fmla="*/ 2507914 h 5592792"/>
                <a:gd name="connsiteX3" fmla="*/ 5130142 w 5628865"/>
                <a:gd name="connsiteY3" fmla="*/ 3690156 h 5592792"/>
                <a:gd name="connsiteX4" fmla="*/ 1177377 w 5628865"/>
                <a:gd name="connsiteY4" fmla="*/ 3828842 h 5592792"/>
                <a:gd name="connsiteX5" fmla="*/ 0 w 5628865"/>
                <a:gd name="connsiteY5" fmla="*/ 5592792 h 5592792"/>
                <a:gd name="connsiteX0" fmla="*/ 2056821 w 5618339"/>
                <a:gd name="connsiteY0" fmla="*/ 0 h 5592792"/>
                <a:gd name="connsiteX1" fmla="*/ 2662486 w 5618339"/>
                <a:gd name="connsiteY1" fmla="*/ 2016122 h 5592792"/>
                <a:gd name="connsiteX2" fmla="*/ 5252397 w 5618339"/>
                <a:gd name="connsiteY2" fmla="*/ 2507914 h 5592792"/>
                <a:gd name="connsiteX3" fmla="*/ 5119616 w 5618339"/>
                <a:gd name="connsiteY3" fmla="*/ 3690156 h 5592792"/>
                <a:gd name="connsiteX4" fmla="*/ 1166851 w 5618339"/>
                <a:gd name="connsiteY4" fmla="*/ 3828842 h 5592792"/>
                <a:gd name="connsiteX5" fmla="*/ 0 w 5618339"/>
                <a:gd name="connsiteY5" fmla="*/ 5592792 h 5592792"/>
                <a:gd name="connsiteX0" fmla="*/ 2056821 w 5565324"/>
                <a:gd name="connsiteY0" fmla="*/ 0 h 5592792"/>
                <a:gd name="connsiteX1" fmla="*/ 2662486 w 5565324"/>
                <a:gd name="connsiteY1" fmla="*/ 2016122 h 5592792"/>
                <a:gd name="connsiteX2" fmla="*/ 5156509 w 5565324"/>
                <a:gd name="connsiteY2" fmla="*/ 2546631 h 5592792"/>
                <a:gd name="connsiteX3" fmla="*/ 5119616 w 5565324"/>
                <a:gd name="connsiteY3" fmla="*/ 3690156 h 5592792"/>
                <a:gd name="connsiteX4" fmla="*/ 1166851 w 5565324"/>
                <a:gd name="connsiteY4" fmla="*/ 3828842 h 5592792"/>
                <a:gd name="connsiteX5" fmla="*/ 0 w 5565324"/>
                <a:gd name="connsiteY5" fmla="*/ 5592792 h 5592792"/>
                <a:gd name="connsiteX0" fmla="*/ 2056821 w 5605486"/>
                <a:gd name="connsiteY0" fmla="*/ 0 h 5592792"/>
                <a:gd name="connsiteX1" fmla="*/ 2662486 w 5605486"/>
                <a:gd name="connsiteY1" fmla="*/ 2016122 h 5592792"/>
                <a:gd name="connsiteX2" fmla="*/ 5156509 w 5605486"/>
                <a:gd name="connsiteY2" fmla="*/ 2546631 h 5592792"/>
                <a:gd name="connsiteX3" fmla="*/ 5215505 w 5605486"/>
                <a:gd name="connsiteY3" fmla="*/ 3699836 h 5592792"/>
                <a:gd name="connsiteX4" fmla="*/ 1166851 w 5605486"/>
                <a:gd name="connsiteY4" fmla="*/ 3828842 h 5592792"/>
                <a:gd name="connsiteX5" fmla="*/ 0 w 5605486"/>
                <a:gd name="connsiteY5" fmla="*/ 5592792 h 5592792"/>
                <a:gd name="connsiteX0" fmla="*/ 2056821 w 5605486"/>
                <a:gd name="connsiteY0" fmla="*/ 0 h 5592792"/>
                <a:gd name="connsiteX1" fmla="*/ 2662486 w 5605486"/>
                <a:gd name="connsiteY1" fmla="*/ 2016122 h 5592792"/>
                <a:gd name="connsiteX2" fmla="*/ 5156509 w 5605486"/>
                <a:gd name="connsiteY2" fmla="*/ 2546631 h 5592792"/>
                <a:gd name="connsiteX3" fmla="*/ 5215505 w 5605486"/>
                <a:gd name="connsiteY3" fmla="*/ 3699836 h 5592792"/>
                <a:gd name="connsiteX4" fmla="*/ 1166851 w 5605486"/>
                <a:gd name="connsiteY4" fmla="*/ 3828842 h 5592792"/>
                <a:gd name="connsiteX5" fmla="*/ 0 w 5605486"/>
                <a:gd name="connsiteY5" fmla="*/ 5592792 h 5592792"/>
                <a:gd name="connsiteX0" fmla="*/ 2056821 w 5637923"/>
                <a:gd name="connsiteY0" fmla="*/ 0 h 5592792"/>
                <a:gd name="connsiteX1" fmla="*/ 2662486 w 5637923"/>
                <a:gd name="connsiteY1" fmla="*/ 2016122 h 5592792"/>
                <a:gd name="connsiteX2" fmla="*/ 5225000 w 5637923"/>
                <a:gd name="connsiteY2" fmla="*/ 2527273 h 5592792"/>
                <a:gd name="connsiteX3" fmla="*/ 5215505 w 5637923"/>
                <a:gd name="connsiteY3" fmla="*/ 3699836 h 5592792"/>
                <a:gd name="connsiteX4" fmla="*/ 1166851 w 5637923"/>
                <a:gd name="connsiteY4" fmla="*/ 3828842 h 5592792"/>
                <a:gd name="connsiteX5" fmla="*/ 0 w 5637923"/>
                <a:gd name="connsiteY5" fmla="*/ 5592792 h 5592792"/>
                <a:gd name="connsiteX0" fmla="*/ 2056821 w 5666031"/>
                <a:gd name="connsiteY0" fmla="*/ 0 h 5592792"/>
                <a:gd name="connsiteX1" fmla="*/ 2662486 w 5666031"/>
                <a:gd name="connsiteY1" fmla="*/ 2016122 h 5592792"/>
                <a:gd name="connsiteX2" fmla="*/ 5225000 w 5666031"/>
                <a:gd name="connsiteY2" fmla="*/ 2527273 h 5592792"/>
                <a:gd name="connsiteX3" fmla="*/ 5215505 w 5666031"/>
                <a:gd name="connsiteY3" fmla="*/ 3699836 h 5592792"/>
                <a:gd name="connsiteX4" fmla="*/ 1166851 w 5666031"/>
                <a:gd name="connsiteY4" fmla="*/ 3828842 h 5592792"/>
                <a:gd name="connsiteX5" fmla="*/ 0 w 5666031"/>
                <a:gd name="connsiteY5" fmla="*/ 5592792 h 5592792"/>
                <a:gd name="connsiteX0" fmla="*/ 2056821 w 5666031"/>
                <a:gd name="connsiteY0" fmla="*/ 0 h 5592792"/>
                <a:gd name="connsiteX1" fmla="*/ 2662486 w 5666031"/>
                <a:gd name="connsiteY1" fmla="*/ 2016122 h 5592792"/>
                <a:gd name="connsiteX2" fmla="*/ 5225001 w 5666031"/>
                <a:gd name="connsiteY2" fmla="*/ 2527273 h 5592792"/>
                <a:gd name="connsiteX3" fmla="*/ 5215505 w 5666031"/>
                <a:gd name="connsiteY3" fmla="*/ 3699836 h 5592792"/>
                <a:gd name="connsiteX4" fmla="*/ 1166851 w 5666031"/>
                <a:gd name="connsiteY4" fmla="*/ 3828842 h 5592792"/>
                <a:gd name="connsiteX5" fmla="*/ 0 w 5666031"/>
                <a:gd name="connsiteY5" fmla="*/ 5592792 h 5592792"/>
                <a:gd name="connsiteX0" fmla="*/ 2056821 w 5666031"/>
                <a:gd name="connsiteY0" fmla="*/ 0 h 5592792"/>
                <a:gd name="connsiteX1" fmla="*/ 2662486 w 5666031"/>
                <a:gd name="connsiteY1" fmla="*/ 2016122 h 5592792"/>
                <a:gd name="connsiteX2" fmla="*/ 5225001 w 5666031"/>
                <a:gd name="connsiteY2" fmla="*/ 2527273 h 5592792"/>
                <a:gd name="connsiteX3" fmla="*/ 5215505 w 5666031"/>
                <a:gd name="connsiteY3" fmla="*/ 3699836 h 5592792"/>
                <a:gd name="connsiteX4" fmla="*/ 1166851 w 5666031"/>
                <a:gd name="connsiteY4" fmla="*/ 3828842 h 5592792"/>
                <a:gd name="connsiteX5" fmla="*/ 0 w 5666031"/>
                <a:gd name="connsiteY5" fmla="*/ 5592792 h 5592792"/>
                <a:gd name="connsiteX0" fmla="*/ 2056821 w 5611293"/>
                <a:gd name="connsiteY0" fmla="*/ 0 h 5592792"/>
                <a:gd name="connsiteX1" fmla="*/ 2662486 w 5611293"/>
                <a:gd name="connsiteY1" fmla="*/ 2016122 h 5592792"/>
                <a:gd name="connsiteX2" fmla="*/ 5225001 w 5611293"/>
                <a:gd name="connsiteY2" fmla="*/ 2527273 h 5592792"/>
                <a:gd name="connsiteX3" fmla="*/ 5215505 w 5611293"/>
                <a:gd name="connsiteY3" fmla="*/ 3699836 h 5592792"/>
                <a:gd name="connsiteX4" fmla="*/ 1166851 w 5611293"/>
                <a:gd name="connsiteY4" fmla="*/ 3828842 h 5592792"/>
                <a:gd name="connsiteX5" fmla="*/ 0 w 5611293"/>
                <a:gd name="connsiteY5" fmla="*/ 5592792 h 5592792"/>
                <a:gd name="connsiteX0" fmla="*/ 2056821 w 5647137"/>
                <a:gd name="connsiteY0" fmla="*/ 0 h 5592792"/>
                <a:gd name="connsiteX1" fmla="*/ 2662486 w 5647137"/>
                <a:gd name="connsiteY1" fmla="*/ 2016122 h 5592792"/>
                <a:gd name="connsiteX2" fmla="*/ 5225001 w 5647137"/>
                <a:gd name="connsiteY2" fmla="*/ 2527273 h 5592792"/>
                <a:gd name="connsiteX3" fmla="*/ 5215505 w 5647137"/>
                <a:gd name="connsiteY3" fmla="*/ 3699836 h 5592792"/>
                <a:gd name="connsiteX4" fmla="*/ 1166851 w 5647137"/>
                <a:gd name="connsiteY4" fmla="*/ 3828842 h 5592792"/>
                <a:gd name="connsiteX5" fmla="*/ 0 w 5647137"/>
                <a:gd name="connsiteY5" fmla="*/ 5592792 h 5592792"/>
                <a:gd name="connsiteX0" fmla="*/ 2056821 w 5647136"/>
                <a:gd name="connsiteY0" fmla="*/ 0 h 5592792"/>
                <a:gd name="connsiteX1" fmla="*/ 2662486 w 5647136"/>
                <a:gd name="connsiteY1" fmla="*/ 2016122 h 5592792"/>
                <a:gd name="connsiteX2" fmla="*/ 5225001 w 5647136"/>
                <a:gd name="connsiteY2" fmla="*/ 2527273 h 5592792"/>
                <a:gd name="connsiteX3" fmla="*/ 5215505 w 5647136"/>
                <a:gd name="connsiteY3" fmla="*/ 3699836 h 5592792"/>
                <a:gd name="connsiteX4" fmla="*/ 1166851 w 5647136"/>
                <a:gd name="connsiteY4" fmla="*/ 3828842 h 5592792"/>
                <a:gd name="connsiteX5" fmla="*/ 0 w 5647136"/>
                <a:gd name="connsiteY5" fmla="*/ 5592792 h 5592792"/>
                <a:gd name="connsiteX0" fmla="*/ 2056821 w 5628874"/>
                <a:gd name="connsiteY0" fmla="*/ 0 h 5592792"/>
                <a:gd name="connsiteX1" fmla="*/ 2662486 w 5628874"/>
                <a:gd name="connsiteY1" fmla="*/ 2016122 h 5592792"/>
                <a:gd name="connsiteX2" fmla="*/ 5225001 w 5628874"/>
                <a:gd name="connsiteY2" fmla="*/ 2527273 h 5592792"/>
                <a:gd name="connsiteX3" fmla="*/ 5215505 w 5628874"/>
                <a:gd name="connsiteY3" fmla="*/ 3699836 h 5592792"/>
                <a:gd name="connsiteX4" fmla="*/ 1166851 w 5628874"/>
                <a:gd name="connsiteY4" fmla="*/ 3828842 h 5592792"/>
                <a:gd name="connsiteX5" fmla="*/ 0 w 5628874"/>
                <a:gd name="connsiteY5" fmla="*/ 5592792 h 5592792"/>
                <a:gd name="connsiteX0" fmla="*/ 2056821 w 5619264"/>
                <a:gd name="connsiteY0" fmla="*/ 0 h 5592792"/>
                <a:gd name="connsiteX1" fmla="*/ 3004946 w 5619264"/>
                <a:gd name="connsiteY1" fmla="*/ 1987085 h 5592792"/>
                <a:gd name="connsiteX2" fmla="*/ 5225001 w 5619264"/>
                <a:gd name="connsiteY2" fmla="*/ 2527273 h 5592792"/>
                <a:gd name="connsiteX3" fmla="*/ 5215505 w 5619264"/>
                <a:gd name="connsiteY3" fmla="*/ 3699836 h 5592792"/>
                <a:gd name="connsiteX4" fmla="*/ 1166851 w 5619264"/>
                <a:gd name="connsiteY4" fmla="*/ 3828842 h 5592792"/>
                <a:gd name="connsiteX5" fmla="*/ 0 w 5619264"/>
                <a:gd name="connsiteY5" fmla="*/ 5592792 h 5592792"/>
                <a:gd name="connsiteX0" fmla="*/ 2056821 w 5619263"/>
                <a:gd name="connsiteY0" fmla="*/ 0 h 5592792"/>
                <a:gd name="connsiteX1" fmla="*/ 3004946 w 5619263"/>
                <a:gd name="connsiteY1" fmla="*/ 1987085 h 5592792"/>
                <a:gd name="connsiteX2" fmla="*/ 5225001 w 5619263"/>
                <a:gd name="connsiteY2" fmla="*/ 2527273 h 5592792"/>
                <a:gd name="connsiteX3" fmla="*/ 5215505 w 5619263"/>
                <a:gd name="connsiteY3" fmla="*/ 3699836 h 5592792"/>
                <a:gd name="connsiteX4" fmla="*/ 1166851 w 5619263"/>
                <a:gd name="connsiteY4" fmla="*/ 3828842 h 5592792"/>
                <a:gd name="connsiteX5" fmla="*/ 0 w 5619263"/>
                <a:gd name="connsiteY5" fmla="*/ 5592792 h 5592792"/>
                <a:gd name="connsiteX0" fmla="*/ 2056821 w 5623673"/>
                <a:gd name="connsiteY0" fmla="*/ 0 h 5592792"/>
                <a:gd name="connsiteX1" fmla="*/ 3004946 w 5623673"/>
                <a:gd name="connsiteY1" fmla="*/ 1987085 h 5592792"/>
                <a:gd name="connsiteX2" fmla="*/ 5225001 w 5623673"/>
                <a:gd name="connsiteY2" fmla="*/ 2527273 h 5592792"/>
                <a:gd name="connsiteX3" fmla="*/ 5215505 w 5623673"/>
                <a:gd name="connsiteY3" fmla="*/ 3699836 h 5592792"/>
                <a:gd name="connsiteX4" fmla="*/ 1166851 w 5623673"/>
                <a:gd name="connsiteY4" fmla="*/ 3828842 h 5592792"/>
                <a:gd name="connsiteX5" fmla="*/ 0 w 5623673"/>
                <a:gd name="connsiteY5" fmla="*/ 5592792 h 5592792"/>
                <a:gd name="connsiteX0" fmla="*/ 2056821 w 5609860"/>
                <a:gd name="connsiteY0" fmla="*/ 0 h 5592792"/>
                <a:gd name="connsiteX1" fmla="*/ 3183024 w 5609860"/>
                <a:gd name="connsiteY1" fmla="*/ 2054840 h 5592792"/>
                <a:gd name="connsiteX2" fmla="*/ 5225001 w 5609860"/>
                <a:gd name="connsiteY2" fmla="*/ 2527273 h 5592792"/>
                <a:gd name="connsiteX3" fmla="*/ 5215505 w 5609860"/>
                <a:gd name="connsiteY3" fmla="*/ 3699836 h 5592792"/>
                <a:gd name="connsiteX4" fmla="*/ 1166851 w 5609860"/>
                <a:gd name="connsiteY4" fmla="*/ 3828842 h 5592792"/>
                <a:gd name="connsiteX5" fmla="*/ 0 w 5609860"/>
                <a:gd name="connsiteY5" fmla="*/ 5592792 h 5592792"/>
                <a:gd name="connsiteX0" fmla="*/ 2056821 w 5616227"/>
                <a:gd name="connsiteY0" fmla="*/ 0 h 5592792"/>
                <a:gd name="connsiteX1" fmla="*/ 3183024 w 5616227"/>
                <a:gd name="connsiteY1" fmla="*/ 2054840 h 5592792"/>
                <a:gd name="connsiteX2" fmla="*/ 5238699 w 5616227"/>
                <a:gd name="connsiteY2" fmla="*/ 2595028 h 5592792"/>
                <a:gd name="connsiteX3" fmla="*/ 5215505 w 5616227"/>
                <a:gd name="connsiteY3" fmla="*/ 3699836 h 5592792"/>
                <a:gd name="connsiteX4" fmla="*/ 1166851 w 5616227"/>
                <a:gd name="connsiteY4" fmla="*/ 3828842 h 5592792"/>
                <a:gd name="connsiteX5" fmla="*/ 0 w 5616227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699 w 5661959"/>
                <a:gd name="connsiteY2" fmla="*/ 2595028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61959" h="5592792">
                  <a:moveTo>
                    <a:pt x="2056821" y="0"/>
                  </a:moveTo>
                  <a:cubicBezTo>
                    <a:pt x="2029805" y="856211"/>
                    <a:pt x="2584218" y="1673957"/>
                    <a:pt x="3183024" y="2054840"/>
                  </a:cubicBezTo>
                  <a:cubicBezTo>
                    <a:pt x="3781830" y="2435723"/>
                    <a:pt x="4762970" y="2330540"/>
                    <a:pt x="5238700" y="2517594"/>
                  </a:cubicBezTo>
                  <a:cubicBezTo>
                    <a:pt x="5714430" y="2704648"/>
                    <a:pt x="5894146" y="3481295"/>
                    <a:pt x="5215505" y="3699836"/>
                  </a:cubicBezTo>
                  <a:cubicBezTo>
                    <a:pt x="4536864" y="3918377"/>
                    <a:pt x="2157278" y="3811575"/>
                    <a:pt x="1166851" y="3828842"/>
                  </a:cubicBezTo>
                  <a:cubicBezTo>
                    <a:pt x="228586" y="3952580"/>
                    <a:pt x="106694" y="4032668"/>
                    <a:pt x="0" y="5592792"/>
                  </a:cubicBezTo>
                </a:path>
              </a:pathLst>
            </a:cu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4" name="Volný tvar 17">
              <a:extLst>
                <a:ext uri="{FF2B5EF4-FFF2-40B4-BE49-F238E27FC236}">
                  <a16:creationId xmlns:a16="http://schemas.microsoft.com/office/drawing/2014/main" id="{A55D612B-6211-4A7F-B0EC-C1C5B45A83BF}"/>
                </a:ext>
              </a:extLst>
            </p:cNvPr>
            <p:cNvSpPr/>
            <p:nvPr/>
          </p:nvSpPr>
          <p:spPr>
            <a:xfrm>
              <a:off x="4558570" y="0"/>
              <a:ext cx="4149651" cy="6748669"/>
            </a:xfrm>
            <a:custGeom>
              <a:avLst/>
              <a:gdLst>
                <a:gd name="connsiteX0" fmla="*/ 2214531 w 5734399"/>
                <a:gd name="connsiteY0" fmla="*/ 0 h 4545983"/>
                <a:gd name="connsiteX1" fmla="*/ 2696670 w 5734399"/>
                <a:gd name="connsiteY1" fmla="*/ 2161309 h 4545983"/>
                <a:gd name="connsiteX2" fmla="*/ 5431557 w 5734399"/>
                <a:gd name="connsiteY2" fmla="*/ 2693324 h 4545983"/>
                <a:gd name="connsiteX3" fmla="*/ 5265302 w 5734399"/>
                <a:gd name="connsiteY3" fmla="*/ 3790604 h 4545983"/>
                <a:gd name="connsiteX4" fmla="*/ 1865397 w 5734399"/>
                <a:gd name="connsiteY4" fmla="*/ 4031673 h 4545983"/>
                <a:gd name="connsiteX5" fmla="*/ 161288 w 5734399"/>
                <a:gd name="connsiteY5" fmla="*/ 4505498 h 4545983"/>
                <a:gd name="connsiteX6" fmla="*/ 169600 w 5734399"/>
                <a:gd name="connsiteY6" fmla="*/ 4488873 h 4545983"/>
                <a:gd name="connsiteX0" fmla="*/ 2149784 w 5669652"/>
                <a:gd name="connsiteY0" fmla="*/ 0 h 5707211"/>
                <a:gd name="connsiteX1" fmla="*/ 2631923 w 5669652"/>
                <a:gd name="connsiteY1" fmla="*/ 2161309 h 5707211"/>
                <a:gd name="connsiteX2" fmla="*/ 5366810 w 5669652"/>
                <a:gd name="connsiteY2" fmla="*/ 2693324 h 5707211"/>
                <a:gd name="connsiteX3" fmla="*/ 5200555 w 5669652"/>
                <a:gd name="connsiteY3" fmla="*/ 3790604 h 5707211"/>
                <a:gd name="connsiteX4" fmla="*/ 1800650 w 5669652"/>
                <a:gd name="connsiteY4" fmla="*/ 4031673 h 5707211"/>
                <a:gd name="connsiteX5" fmla="*/ 96541 w 5669652"/>
                <a:gd name="connsiteY5" fmla="*/ 4505498 h 5707211"/>
                <a:gd name="connsiteX6" fmla="*/ 373003 w 5669652"/>
                <a:gd name="connsiteY6" fmla="*/ 5705868 h 5707211"/>
                <a:gd name="connsiteX0" fmla="*/ 2053244 w 5573112"/>
                <a:gd name="connsiteY0" fmla="*/ 0 h 4505498"/>
                <a:gd name="connsiteX1" fmla="*/ 2535383 w 5573112"/>
                <a:gd name="connsiteY1" fmla="*/ 2161309 h 4505498"/>
                <a:gd name="connsiteX2" fmla="*/ 5270270 w 5573112"/>
                <a:gd name="connsiteY2" fmla="*/ 2693324 h 4505498"/>
                <a:gd name="connsiteX3" fmla="*/ 5104015 w 5573112"/>
                <a:gd name="connsiteY3" fmla="*/ 3790604 h 4505498"/>
                <a:gd name="connsiteX4" fmla="*/ 1704110 w 5573112"/>
                <a:gd name="connsiteY4" fmla="*/ 4031673 h 4505498"/>
                <a:gd name="connsiteX5" fmla="*/ 1 w 5573112"/>
                <a:gd name="connsiteY5" fmla="*/ 4505498 h 4505498"/>
                <a:gd name="connsiteX0" fmla="*/ 2053243 w 5573111"/>
                <a:gd name="connsiteY0" fmla="*/ 0 h 5692810"/>
                <a:gd name="connsiteX1" fmla="*/ 2535382 w 5573111"/>
                <a:gd name="connsiteY1" fmla="*/ 2161309 h 5692810"/>
                <a:gd name="connsiteX2" fmla="*/ 5270269 w 5573111"/>
                <a:gd name="connsiteY2" fmla="*/ 2693324 h 5692810"/>
                <a:gd name="connsiteX3" fmla="*/ 5104014 w 5573111"/>
                <a:gd name="connsiteY3" fmla="*/ 3790604 h 5692810"/>
                <a:gd name="connsiteX4" fmla="*/ 1704109 w 5573111"/>
                <a:gd name="connsiteY4" fmla="*/ 4031673 h 5692810"/>
                <a:gd name="connsiteX5" fmla="*/ 0 w 5573111"/>
                <a:gd name="connsiteY5" fmla="*/ 5692810 h 5692810"/>
                <a:gd name="connsiteX0" fmla="*/ 2053243 w 5573111"/>
                <a:gd name="connsiteY0" fmla="*/ 0 h 5692810"/>
                <a:gd name="connsiteX1" fmla="*/ 2535382 w 5573111"/>
                <a:gd name="connsiteY1" fmla="*/ 2161309 h 5692810"/>
                <a:gd name="connsiteX2" fmla="*/ 5270269 w 5573111"/>
                <a:gd name="connsiteY2" fmla="*/ 2693324 h 5692810"/>
                <a:gd name="connsiteX3" fmla="*/ 5104014 w 5573111"/>
                <a:gd name="connsiteY3" fmla="*/ 3790604 h 5692810"/>
                <a:gd name="connsiteX4" fmla="*/ 1704109 w 5573111"/>
                <a:gd name="connsiteY4" fmla="*/ 4031673 h 5692810"/>
                <a:gd name="connsiteX5" fmla="*/ 0 w 5573111"/>
                <a:gd name="connsiteY5" fmla="*/ 5692810 h 5692810"/>
                <a:gd name="connsiteX0" fmla="*/ 2053243 w 5582367"/>
                <a:gd name="connsiteY0" fmla="*/ 0 h 5692810"/>
                <a:gd name="connsiteX1" fmla="*/ 2535382 w 5582367"/>
                <a:gd name="connsiteY1" fmla="*/ 2161309 h 5692810"/>
                <a:gd name="connsiteX2" fmla="*/ 5270269 w 5582367"/>
                <a:gd name="connsiteY2" fmla="*/ 2693324 h 5692810"/>
                <a:gd name="connsiteX3" fmla="*/ 5104014 w 5582367"/>
                <a:gd name="connsiteY3" fmla="*/ 3790604 h 5692810"/>
                <a:gd name="connsiteX4" fmla="*/ 1543218 w 5582367"/>
                <a:gd name="connsiteY4" fmla="*/ 4051462 h 5692810"/>
                <a:gd name="connsiteX5" fmla="*/ 0 w 5582367"/>
                <a:gd name="connsiteY5" fmla="*/ 5692810 h 5692810"/>
                <a:gd name="connsiteX0" fmla="*/ 2053243 w 5582367"/>
                <a:gd name="connsiteY0" fmla="*/ 0 h 5692810"/>
                <a:gd name="connsiteX1" fmla="*/ 2535382 w 5582367"/>
                <a:gd name="connsiteY1" fmla="*/ 2161309 h 5692810"/>
                <a:gd name="connsiteX2" fmla="*/ 5270269 w 5582367"/>
                <a:gd name="connsiteY2" fmla="*/ 2693324 h 5692810"/>
                <a:gd name="connsiteX3" fmla="*/ 5104014 w 5582367"/>
                <a:gd name="connsiteY3" fmla="*/ 3790604 h 5692810"/>
                <a:gd name="connsiteX4" fmla="*/ 1543218 w 5582367"/>
                <a:gd name="connsiteY4" fmla="*/ 4051462 h 5692810"/>
                <a:gd name="connsiteX5" fmla="*/ 0 w 5582367"/>
                <a:gd name="connsiteY5" fmla="*/ 5692810 h 5692810"/>
                <a:gd name="connsiteX0" fmla="*/ 2053243 w 5605083"/>
                <a:gd name="connsiteY0" fmla="*/ 0 h 5692810"/>
                <a:gd name="connsiteX1" fmla="*/ 2535382 w 5605083"/>
                <a:gd name="connsiteY1" fmla="*/ 2161309 h 5692810"/>
                <a:gd name="connsiteX2" fmla="*/ 5270269 w 5605083"/>
                <a:gd name="connsiteY2" fmla="*/ 2693324 h 5692810"/>
                <a:gd name="connsiteX3" fmla="*/ 5146918 w 5605083"/>
                <a:gd name="connsiteY3" fmla="*/ 3622401 h 5692810"/>
                <a:gd name="connsiteX4" fmla="*/ 1543218 w 5605083"/>
                <a:gd name="connsiteY4" fmla="*/ 4051462 h 5692810"/>
                <a:gd name="connsiteX5" fmla="*/ 0 w 5605083"/>
                <a:gd name="connsiteY5" fmla="*/ 5692810 h 5692810"/>
                <a:gd name="connsiteX0" fmla="*/ 2053243 w 5592730"/>
                <a:gd name="connsiteY0" fmla="*/ 0 h 5692810"/>
                <a:gd name="connsiteX1" fmla="*/ 2535382 w 5592730"/>
                <a:gd name="connsiteY1" fmla="*/ 2161309 h 5692810"/>
                <a:gd name="connsiteX2" fmla="*/ 5248818 w 5592730"/>
                <a:gd name="connsiteY2" fmla="*/ 2624064 h 5692810"/>
                <a:gd name="connsiteX3" fmla="*/ 5146918 w 5592730"/>
                <a:gd name="connsiteY3" fmla="*/ 3622401 h 5692810"/>
                <a:gd name="connsiteX4" fmla="*/ 1543218 w 5592730"/>
                <a:gd name="connsiteY4" fmla="*/ 4051462 h 5692810"/>
                <a:gd name="connsiteX5" fmla="*/ 0 w 5592730"/>
                <a:gd name="connsiteY5" fmla="*/ 5692810 h 5692810"/>
                <a:gd name="connsiteX0" fmla="*/ 2053243 w 5592730"/>
                <a:gd name="connsiteY0" fmla="*/ 0 h 5692810"/>
                <a:gd name="connsiteX1" fmla="*/ 2535382 w 5592730"/>
                <a:gd name="connsiteY1" fmla="*/ 2161309 h 5692810"/>
                <a:gd name="connsiteX2" fmla="*/ 5248818 w 5592730"/>
                <a:gd name="connsiteY2" fmla="*/ 2624064 h 5692810"/>
                <a:gd name="connsiteX3" fmla="*/ 5146918 w 5592730"/>
                <a:gd name="connsiteY3" fmla="*/ 3622401 h 5692810"/>
                <a:gd name="connsiteX4" fmla="*/ 1543218 w 5592730"/>
                <a:gd name="connsiteY4" fmla="*/ 4051462 h 5692810"/>
                <a:gd name="connsiteX5" fmla="*/ 0 w 5592730"/>
                <a:gd name="connsiteY5" fmla="*/ 5692810 h 5692810"/>
                <a:gd name="connsiteX0" fmla="*/ 1903079 w 5442566"/>
                <a:gd name="connsiteY0" fmla="*/ 0 h 5762070"/>
                <a:gd name="connsiteX1" fmla="*/ 2385218 w 5442566"/>
                <a:gd name="connsiteY1" fmla="*/ 2161309 h 5762070"/>
                <a:gd name="connsiteX2" fmla="*/ 5098654 w 5442566"/>
                <a:gd name="connsiteY2" fmla="*/ 2624064 h 5762070"/>
                <a:gd name="connsiteX3" fmla="*/ 4996754 w 5442566"/>
                <a:gd name="connsiteY3" fmla="*/ 3622401 h 5762070"/>
                <a:gd name="connsiteX4" fmla="*/ 1393054 w 5442566"/>
                <a:gd name="connsiteY4" fmla="*/ 4051462 h 5762070"/>
                <a:gd name="connsiteX5" fmla="*/ 0 w 5442566"/>
                <a:gd name="connsiteY5" fmla="*/ 5762070 h 5762070"/>
                <a:gd name="connsiteX0" fmla="*/ 1903079 w 5442566"/>
                <a:gd name="connsiteY0" fmla="*/ 0 h 5762070"/>
                <a:gd name="connsiteX1" fmla="*/ 2385218 w 5442566"/>
                <a:gd name="connsiteY1" fmla="*/ 2161309 h 5762070"/>
                <a:gd name="connsiteX2" fmla="*/ 5098654 w 5442566"/>
                <a:gd name="connsiteY2" fmla="*/ 2624064 h 5762070"/>
                <a:gd name="connsiteX3" fmla="*/ 4996754 w 5442566"/>
                <a:gd name="connsiteY3" fmla="*/ 3622401 h 5762070"/>
                <a:gd name="connsiteX4" fmla="*/ 1393054 w 5442566"/>
                <a:gd name="connsiteY4" fmla="*/ 4051462 h 5762070"/>
                <a:gd name="connsiteX5" fmla="*/ 0 w 5442566"/>
                <a:gd name="connsiteY5" fmla="*/ 5762070 h 5762070"/>
                <a:gd name="connsiteX0" fmla="*/ 1892353 w 5431840"/>
                <a:gd name="connsiteY0" fmla="*/ 0 h 5544396"/>
                <a:gd name="connsiteX1" fmla="*/ 2374492 w 5431840"/>
                <a:gd name="connsiteY1" fmla="*/ 2161309 h 5544396"/>
                <a:gd name="connsiteX2" fmla="*/ 5087928 w 5431840"/>
                <a:gd name="connsiteY2" fmla="*/ 2624064 h 5544396"/>
                <a:gd name="connsiteX3" fmla="*/ 4986028 w 5431840"/>
                <a:gd name="connsiteY3" fmla="*/ 3622401 h 5544396"/>
                <a:gd name="connsiteX4" fmla="*/ 1382328 w 5431840"/>
                <a:gd name="connsiteY4" fmla="*/ 4051462 h 5544396"/>
                <a:gd name="connsiteX5" fmla="*/ 0 w 5431840"/>
                <a:gd name="connsiteY5" fmla="*/ 5544396 h 5544396"/>
                <a:gd name="connsiteX0" fmla="*/ 1892353 w 5431840"/>
                <a:gd name="connsiteY0" fmla="*/ 0 h 5544396"/>
                <a:gd name="connsiteX1" fmla="*/ 2374492 w 5431840"/>
                <a:gd name="connsiteY1" fmla="*/ 2161309 h 5544396"/>
                <a:gd name="connsiteX2" fmla="*/ 5087928 w 5431840"/>
                <a:gd name="connsiteY2" fmla="*/ 2624064 h 5544396"/>
                <a:gd name="connsiteX3" fmla="*/ 4986028 w 5431840"/>
                <a:gd name="connsiteY3" fmla="*/ 3622401 h 5544396"/>
                <a:gd name="connsiteX4" fmla="*/ 1382328 w 5431840"/>
                <a:gd name="connsiteY4" fmla="*/ 4051462 h 5544396"/>
                <a:gd name="connsiteX5" fmla="*/ 0 w 5431840"/>
                <a:gd name="connsiteY5" fmla="*/ 5544396 h 5544396"/>
                <a:gd name="connsiteX0" fmla="*/ 1892353 w 5414976"/>
                <a:gd name="connsiteY0" fmla="*/ 0 h 5544396"/>
                <a:gd name="connsiteX1" fmla="*/ 2374492 w 5414976"/>
                <a:gd name="connsiteY1" fmla="*/ 2161309 h 5544396"/>
                <a:gd name="connsiteX2" fmla="*/ 5087928 w 5414976"/>
                <a:gd name="connsiteY2" fmla="*/ 2624064 h 5544396"/>
                <a:gd name="connsiteX3" fmla="*/ 4955148 w 5414976"/>
                <a:gd name="connsiteY3" fmla="*/ 3690156 h 5544396"/>
                <a:gd name="connsiteX4" fmla="*/ 1382328 w 5414976"/>
                <a:gd name="connsiteY4" fmla="*/ 4051462 h 5544396"/>
                <a:gd name="connsiteX5" fmla="*/ 0 w 5414976"/>
                <a:gd name="connsiteY5" fmla="*/ 5544396 h 5544396"/>
                <a:gd name="connsiteX0" fmla="*/ 1892353 w 5426203"/>
                <a:gd name="connsiteY0" fmla="*/ 0 h 5544396"/>
                <a:gd name="connsiteX1" fmla="*/ 2374492 w 5426203"/>
                <a:gd name="connsiteY1" fmla="*/ 2161309 h 5544396"/>
                <a:gd name="connsiteX2" fmla="*/ 5087928 w 5426203"/>
                <a:gd name="connsiteY2" fmla="*/ 2624064 h 5544396"/>
                <a:gd name="connsiteX3" fmla="*/ 4955148 w 5426203"/>
                <a:gd name="connsiteY3" fmla="*/ 3690156 h 5544396"/>
                <a:gd name="connsiteX4" fmla="*/ 1382328 w 5426203"/>
                <a:gd name="connsiteY4" fmla="*/ 4051462 h 5544396"/>
                <a:gd name="connsiteX5" fmla="*/ 0 w 5426203"/>
                <a:gd name="connsiteY5" fmla="*/ 5544396 h 5544396"/>
                <a:gd name="connsiteX0" fmla="*/ 1892353 w 5426203"/>
                <a:gd name="connsiteY0" fmla="*/ 0 h 5544396"/>
                <a:gd name="connsiteX1" fmla="*/ 2374492 w 5426203"/>
                <a:gd name="connsiteY1" fmla="*/ 2161309 h 5544396"/>
                <a:gd name="connsiteX2" fmla="*/ 5087928 w 5426203"/>
                <a:gd name="connsiteY2" fmla="*/ 2624064 h 5544396"/>
                <a:gd name="connsiteX3" fmla="*/ 4955148 w 5426203"/>
                <a:gd name="connsiteY3" fmla="*/ 3690156 h 5544396"/>
                <a:gd name="connsiteX4" fmla="*/ 1382328 w 5426203"/>
                <a:gd name="connsiteY4" fmla="*/ 4051462 h 5544396"/>
                <a:gd name="connsiteX5" fmla="*/ 0 w 5426203"/>
                <a:gd name="connsiteY5" fmla="*/ 5544396 h 5544396"/>
                <a:gd name="connsiteX0" fmla="*/ 1892353 w 5414976"/>
                <a:gd name="connsiteY0" fmla="*/ 0 h 5544396"/>
                <a:gd name="connsiteX1" fmla="*/ 2374492 w 5414976"/>
                <a:gd name="connsiteY1" fmla="*/ 2161309 h 5544396"/>
                <a:gd name="connsiteX2" fmla="*/ 5087928 w 5414976"/>
                <a:gd name="connsiteY2" fmla="*/ 2624064 h 5544396"/>
                <a:gd name="connsiteX3" fmla="*/ 4955148 w 5414976"/>
                <a:gd name="connsiteY3" fmla="*/ 3690156 h 5544396"/>
                <a:gd name="connsiteX4" fmla="*/ 1382328 w 5414976"/>
                <a:gd name="connsiteY4" fmla="*/ 4051462 h 5544396"/>
                <a:gd name="connsiteX5" fmla="*/ 0 w 5414976"/>
                <a:gd name="connsiteY5" fmla="*/ 5544396 h 5544396"/>
                <a:gd name="connsiteX0" fmla="*/ 1892353 w 5425574"/>
                <a:gd name="connsiteY0" fmla="*/ 0 h 5544396"/>
                <a:gd name="connsiteX1" fmla="*/ 2374492 w 5425574"/>
                <a:gd name="connsiteY1" fmla="*/ 2161309 h 5544396"/>
                <a:gd name="connsiteX2" fmla="*/ 5087928 w 5425574"/>
                <a:gd name="connsiteY2" fmla="*/ 2624064 h 5544396"/>
                <a:gd name="connsiteX3" fmla="*/ 4955148 w 5425574"/>
                <a:gd name="connsiteY3" fmla="*/ 3690156 h 5544396"/>
                <a:gd name="connsiteX4" fmla="*/ 1207334 w 5425574"/>
                <a:gd name="connsiteY4" fmla="*/ 3983708 h 5544396"/>
                <a:gd name="connsiteX5" fmla="*/ 0 w 5425574"/>
                <a:gd name="connsiteY5" fmla="*/ 5544396 h 5544396"/>
                <a:gd name="connsiteX0" fmla="*/ 1892353 w 5425574"/>
                <a:gd name="connsiteY0" fmla="*/ 0 h 5544396"/>
                <a:gd name="connsiteX1" fmla="*/ 2374492 w 5425574"/>
                <a:gd name="connsiteY1" fmla="*/ 2161309 h 5544396"/>
                <a:gd name="connsiteX2" fmla="*/ 5087928 w 5425574"/>
                <a:gd name="connsiteY2" fmla="*/ 2624064 h 5544396"/>
                <a:gd name="connsiteX3" fmla="*/ 4955148 w 5425574"/>
                <a:gd name="connsiteY3" fmla="*/ 3690156 h 5544396"/>
                <a:gd name="connsiteX4" fmla="*/ 1207334 w 5425574"/>
                <a:gd name="connsiteY4" fmla="*/ 3983708 h 5544396"/>
                <a:gd name="connsiteX5" fmla="*/ 0 w 5425574"/>
                <a:gd name="connsiteY5" fmla="*/ 5544396 h 5544396"/>
                <a:gd name="connsiteX0" fmla="*/ 1892353 w 5441452"/>
                <a:gd name="connsiteY0" fmla="*/ 0 h 5544396"/>
                <a:gd name="connsiteX1" fmla="*/ 2374492 w 5441452"/>
                <a:gd name="connsiteY1" fmla="*/ 2161309 h 5544396"/>
                <a:gd name="connsiteX2" fmla="*/ 5087928 w 5441452"/>
                <a:gd name="connsiteY2" fmla="*/ 2624064 h 5544396"/>
                <a:gd name="connsiteX3" fmla="*/ 4955148 w 5441452"/>
                <a:gd name="connsiteY3" fmla="*/ 3690156 h 5544396"/>
                <a:gd name="connsiteX4" fmla="*/ 949991 w 5441452"/>
                <a:gd name="connsiteY4" fmla="*/ 3944991 h 5544396"/>
                <a:gd name="connsiteX5" fmla="*/ 0 w 5441452"/>
                <a:gd name="connsiteY5" fmla="*/ 5544396 h 5544396"/>
                <a:gd name="connsiteX0" fmla="*/ 1892353 w 5440811"/>
                <a:gd name="connsiteY0" fmla="*/ 0 h 5544396"/>
                <a:gd name="connsiteX1" fmla="*/ 2374492 w 5440811"/>
                <a:gd name="connsiteY1" fmla="*/ 2161309 h 5544396"/>
                <a:gd name="connsiteX2" fmla="*/ 5087928 w 5440811"/>
                <a:gd name="connsiteY2" fmla="*/ 2624064 h 5544396"/>
                <a:gd name="connsiteX3" fmla="*/ 4955148 w 5440811"/>
                <a:gd name="connsiteY3" fmla="*/ 3690156 h 5544396"/>
                <a:gd name="connsiteX4" fmla="*/ 960284 w 5440811"/>
                <a:gd name="connsiteY4" fmla="*/ 4061142 h 5544396"/>
                <a:gd name="connsiteX5" fmla="*/ 0 w 5440811"/>
                <a:gd name="connsiteY5" fmla="*/ 5544396 h 5544396"/>
                <a:gd name="connsiteX0" fmla="*/ 1892353 w 5440811"/>
                <a:gd name="connsiteY0" fmla="*/ 0 h 5544396"/>
                <a:gd name="connsiteX1" fmla="*/ 2374492 w 5440811"/>
                <a:gd name="connsiteY1" fmla="*/ 2161309 h 5544396"/>
                <a:gd name="connsiteX2" fmla="*/ 5087928 w 5440811"/>
                <a:gd name="connsiteY2" fmla="*/ 2624064 h 5544396"/>
                <a:gd name="connsiteX3" fmla="*/ 4955148 w 5440811"/>
                <a:gd name="connsiteY3" fmla="*/ 3690156 h 5544396"/>
                <a:gd name="connsiteX4" fmla="*/ 960284 w 5440811"/>
                <a:gd name="connsiteY4" fmla="*/ 4061142 h 5544396"/>
                <a:gd name="connsiteX5" fmla="*/ 0 w 5440811"/>
                <a:gd name="connsiteY5" fmla="*/ 5544396 h 5544396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50791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08094"/>
                <a:gd name="connsiteY0" fmla="*/ 0 h 5592792"/>
                <a:gd name="connsiteX1" fmla="*/ 2673012 w 5608094"/>
                <a:gd name="connsiteY1" fmla="*/ 2016122 h 5592792"/>
                <a:gd name="connsiteX2" fmla="*/ 5262922 w 5608094"/>
                <a:gd name="connsiteY2" fmla="*/ 2507914 h 5592792"/>
                <a:gd name="connsiteX3" fmla="*/ 5130142 w 5608094"/>
                <a:gd name="connsiteY3" fmla="*/ 3690156 h 5592792"/>
                <a:gd name="connsiteX4" fmla="*/ 1135278 w 5608094"/>
                <a:gd name="connsiteY4" fmla="*/ 4061142 h 5592792"/>
                <a:gd name="connsiteX5" fmla="*/ 0 w 5608094"/>
                <a:gd name="connsiteY5" fmla="*/ 5592792 h 5592792"/>
                <a:gd name="connsiteX0" fmla="*/ 2067347 w 5608095"/>
                <a:gd name="connsiteY0" fmla="*/ 0 h 5592792"/>
                <a:gd name="connsiteX1" fmla="*/ 2673012 w 5608095"/>
                <a:gd name="connsiteY1" fmla="*/ 2016122 h 5592792"/>
                <a:gd name="connsiteX2" fmla="*/ 5262923 w 5608095"/>
                <a:gd name="connsiteY2" fmla="*/ 2507914 h 5592792"/>
                <a:gd name="connsiteX3" fmla="*/ 5130142 w 5608095"/>
                <a:gd name="connsiteY3" fmla="*/ 3690156 h 5592792"/>
                <a:gd name="connsiteX4" fmla="*/ 1135278 w 5608095"/>
                <a:gd name="connsiteY4" fmla="*/ 4061142 h 5592792"/>
                <a:gd name="connsiteX5" fmla="*/ 0 w 5608095"/>
                <a:gd name="connsiteY5" fmla="*/ 5592792 h 5592792"/>
                <a:gd name="connsiteX0" fmla="*/ 2067347 w 5631436"/>
                <a:gd name="connsiteY0" fmla="*/ 0 h 5592792"/>
                <a:gd name="connsiteX1" fmla="*/ 2673012 w 5631436"/>
                <a:gd name="connsiteY1" fmla="*/ 2016122 h 5592792"/>
                <a:gd name="connsiteX2" fmla="*/ 5262923 w 5631436"/>
                <a:gd name="connsiteY2" fmla="*/ 2507914 h 5592792"/>
                <a:gd name="connsiteX3" fmla="*/ 5130142 w 5631436"/>
                <a:gd name="connsiteY3" fmla="*/ 3690156 h 5592792"/>
                <a:gd name="connsiteX4" fmla="*/ 1135278 w 5631436"/>
                <a:gd name="connsiteY4" fmla="*/ 4061142 h 5592792"/>
                <a:gd name="connsiteX5" fmla="*/ 0 w 5631436"/>
                <a:gd name="connsiteY5" fmla="*/ 5592792 h 5592792"/>
                <a:gd name="connsiteX0" fmla="*/ 2067347 w 5628865"/>
                <a:gd name="connsiteY0" fmla="*/ 0 h 5592792"/>
                <a:gd name="connsiteX1" fmla="*/ 2673012 w 5628865"/>
                <a:gd name="connsiteY1" fmla="*/ 2016122 h 5592792"/>
                <a:gd name="connsiteX2" fmla="*/ 5262923 w 5628865"/>
                <a:gd name="connsiteY2" fmla="*/ 2507914 h 5592792"/>
                <a:gd name="connsiteX3" fmla="*/ 5130142 w 5628865"/>
                <a:gd name="connsiteY3" fmla="*/ 3690156 h 5592792"/>
                <a:gd name="connsiteX4" fmla="*/ 1177377 w 5628865"/>
                <a:gd name="connsiteY4" fmla="*/ 3828842 h 5592792"/>
                <a:gd name="connsiteX5" fmla="*/ 0 w 5628865"/>
                <a:gd name="connsiteY5" fmla="*/ 5592792 h 5592792"/>
                <a:gd name="connsiteX0" fmla="*/ 2067347 w 5628865"/>
                <a:gd name="connsiteY0" fmla="*/ 0 h 5592792"/>
                <a:gd name="connsiteX1" fmla="*/ 2673012 w 5628865"/>
                <a:gd name="connsiteY1" fmla="*/ 2016122 h 5592792"/>
                <a:gd name="connsiteX2" fmla="*/ 5262923 w 5628865"/>
                <a:gd name="connsiteY2" fmla="*/ 2507914 h 5592792"/>
                <a:gd name="connsiteX3" fmla="*/ 5130142 w 5628865"/>
                <a:gd name="connsiteY3" fmla="*/ 3690156 h 5592792"/>
                <a:gd name="connsiteX4" fmla="*/ 1177377 w 5628865"/>
                <a:gd name="connsiteY4" fmla="*/ 3828842 h 5592792"/>
                <a:gd name="connsiteX5" fmla="*/ 0 w 5628865"/>
                <a:gd name="connsiteY5" fmla="*/ 5592792 h 5592792"/>
                <a:gd name="connsiteX0" fmla="*/ 2056821 w 5618339"/>
                <a:gd name="connsiteY0" fmla="*/ 0 h 5592792"/>
                <a:gd name="connsiteX1" fmla="*/ 2662486 w 5618339"/>
                <a:gd name="connsiteY1" fmla="*/ 2016122 h 5592792"/>
                <a:gd name="connsiteX2" fmla="*/ 5252397 w 5618339"/>
                <a:gd name="connsiteY2" fmla="*/ 2507914 h 5592792"/>
                <a:gd name="connsiteX3" fmla="*/ 5119616 w 5618339"/>
                <a:gd name="connsiteY3" fmla="*/ 3690156 h 5592792"/>
                <a:gd name="connsiteX4" fmla="*/ 1166851 w 5618339"/>
                <a:gd name="connsiteY4" fmla="*/ 3828842 h 5592792"/>
                <a:gd name="connsiteX5" fmla="*/ 0 w 5618339"/>
                <a:gd name="connsiteY5" fmla="*/ 5592792 h 5592792"/>
                <a:gd name="connsiteX0" fmla="*/ 2056821 w 5565324"/>
                <a:gd name="connsiteY0" fmla="*/ 0 h 5592792"/>
                <a:gd name="connsiteX1" fmla="*/ 2662486 w 5565324"/>
                <a:gd name="connsiteY1" fmla="*/ 2016122 h 5592792"/>
                <a:gd name="connsiteX2" fmla="*/ 5156509 w 5565324"/>
                <a:gd name="connsiteY2" fmla="*/ 2546631 h 5592792"/>
                <a:gd name="connsiteX3" fmla="*/ 5119616 w 5565324"/>
                <a:gd name="connsiteY3" fmla="*/ 3690156 h 5592792"/>
                <a:gd name="connsiteX4" fmla="*/ 1166851 w 5565324"/>
                <a:gd name="connsiteY4" fmla="*/ 3828842 h 5592792"/>
                <a:gd name="connsiteX5" fmla="*/ 0 w 5565324"/>
                <a:gd name="connsiteY5" fmla="*/ 5592792 h 5592792"/>
                <a:gd name="connsiteX0" fmla="*/ 2056821 w 5605486"/>
                <a:gd name="connsiteY0" fmla="*/ 0 h 5592792"/>
                <a:gd name="connsiteX1" fmla="*/ 2662486 w 5605486"/>
                <a:gd name="connsiteY1" fmla="*/ 2016122 h 5592792"/>
                <a:gd name="connsiteX2" fmla="*/ 5156509 w 5605486"/>
                <a:gd name="connsiteY2" fmla="*/ 2546631 h 5592792"/>
                <a:gd name="connsiteX3" fmla="*/ 5215505 w 5605486"/>
                <a:gd name="connsiteY3" fmla="*/ 3699836 h 5592792"/>
                <a:gd name="connsiteX4" fmla="*/ 1166851 w 5605486"/>
                <a:gd name="connsiteY4" fmla="*/ 3828842 h 5592792"/>
                <a:gd name="connsiteX5" fmla="*/ 0 w 5605486"/>
                <a:gd name="connsiteY5" fmla="*/ 5592792 h 5592792"/>
                <a:gd name="connsiteX0" fmla="*/ 2056821 w 5605486"/>
                <a:gd name="connsiteY0" fmla="*/ 0 h 5592792"/>
                <a:gd name="connsiteX1" fmla="*/ 2662486 w 5605486"/>
                <a:gd name="connsiteY1" fmla="*/ 2016122 h 5592792"/>
                <a:gd name="connsiteX2" fmla="*/ 5156509 w 5605486"/>
                <a:gd name="connsiteY2" fmla="*/ 2546631 h 5592792"/>
                <a:gd name="connsiteX3" fmla="*/ 5215505 w 5605486"/>
                <a:gd name="connsiteY3" fmla="*/ 3699836 h 5592792"/>
                <a:gd name="connsiteX4" fmla="*/ 1166851 w 5605486"/>
                <a:gd name="connsiteY4" fmla="*/ 3828842 h 5592792"/>
                <a:gd name="connsiteX5" fmla="*/ 0 w 5605486"/>
                <a:gd name="connsiteY5" fmla="*/ 5592792 h 5592792"/>
                <a:gd name="connsiteX0" fmla="*/ 2056821 w 5637923"/>
                <a:gd name="connsiteY0" fmla="*/ 0 h 5592792"/>
                <a:gd name="connsiteX1" fmla="*/ 2662486 w 5637923"/>
                <a:gd name="connsiteY1" fmla="*/ 2016122 h 5592792"/>
                <a:gd name="connsiteX2" fmla="*/ 5225000 w 5637923"/>
                <a:gd name="connsiteY2" fmla="*/ 2527273 h 5592792"/>
                <a:gd name="connsiteX3" fmla="*/ 5215505 w 5637923"/>
                <a:gd name="connsiteY3" fmla="*/ 3699836 h 5592792"/>
                <a:gd name="connsiteX4" fmla="*/ 1166851 w 5637923"/>
                <a:gd name="connsiteY4" fmla="*/ 3828842 h 5592792"/>
                <a:gd name="connsiteX5" fmla="*/ 0 w 5637923"/>
                <a:gd name="connsiteY5" fmla="*/ 5592792 h 5592792"/>
                <a:gd name="connsiteX0" fmla="*/ 2056821 w 5666031"/>
                <a:gd name="connsiteY0" fmla="*/ 0 h 5592792"/>
                <a:gd name="connsiteX1" fmla="*/ 2662486 w 5666031"/>
                <a:gd name="connsiteY1" fmla="*/ 2016122 h 5592792"/>
                <a:gd name="connsiteX2" fmla="*/ 5225000 w 5666031"/>
                <a:gd name="connsiteY2" fmla="*/ 2527273 h 5592792"/>
                <a:gd name="connsiteX3" fmla="*/ 5215505 w 5666031"/>
                <a:gd name="connsiteY3" fmla="*/ 3699836 h 5592792"/>
                <a:gd name="connsiteX4" fmla="*/ 1166851 w 5666031"/>
                <a:gd name="connsiteY4" fmla="*/ 3828842 h 5592792"/>
                <a:gd name="connsiteX5" fmla="*/ 0 w 5666031"/>
                <a:gd name="connsiteY5" fmla="*/ 5592792 h 5592792"/>
                <a:gd name="connsiteX0" fmla="*/ 2056821 w 5666031"/>
                <a:gd name="connsiteY0" fmla="*/ 0 h 5592792"/>
                <a:gd name="connsiteX1" fmla="*/ 2662486 w 5666031"/>
                <a:gd name="connsiteY1" fmla="*/ 2016122 h 5592792"/>
                <a:gd name="connsiteX2" fmla="*/ 5225001 w 5666031"/>
                <a:gd name="connsiteY2" fmla="*/ 2527273 h 5592792"/>
                <a:gd name="connsiteX3" fmla="*/ 5215505 w 5666031"/>
                <a:gd name="connsiteY3" fmla="*/ 3699836 h 5592792"/>
                <a:gd name="connsiteX4" fmla="*/ 1166851 w 5666031"/>
                <a:gd name="connsiteY4" fmla="*/ 3828842 h 5592792"/>
                <a:gd name="connsiteX5" fmla="*/ 0 w 5666031"/>
                <a:gd name="connsiteY5" fmla="*/ 5592792 h 5592792"/>
                <a:gd name="connsiteX0" fmla="*/ 2056821 w 5666031"/>
                <a:gd name="connsiteY0" fmla="*/ 0 h 5592792"/>
                <a:gd name="connsiteX1" fmla="*/ 2662486 w 5666031"/>
                <a:gd name="connsiteY1" fmla="*/ 2016122 h 5592792"/>
                <a:gd name="connsiteX2" fmla="*/ 5225001 w 5666031"/>
                <a:gd name="connsiteY2" fmla="*/ 2527273 h 5592792"/>
                <a:gd name="connsiteX3" fmla="*/ 5215505 w 5666031"/>
                <a:gd name="connsiteY3" fmla="*/ 3699836 h 5592792"/>
                <a:gd name="connsiteX4" fmla="*/ 1166851 w 5666031"/>
                <a:gd name="connsiteY4" fmla="*/ 3828842 h 5592792"/>
                <a:gd name="connsiteX5" fmla="*/ 0 w 5666031"/>
                <a:gd name="connsiteY5" fmla="*/ 5592792 h 5592792"/>
                <a:gd name="connsiteX0" fmla="*/ 2056821 w 5611293"/>
                <a:gd name="connsiteY0" fmla="*/ 0 h 5592792"/>
                <a:gd name="connsiteX1" fmla="*/ 2662486 w 5611293"/>
                <a:gd name="connsiteY1" fmla="*/ 2016122 h 5592792"/>
                <a:gd name="connsiteX2" fmla="*/ 5225001 w 5611293"/>
                <a:gd name="connsiteY2" fmla="*/ 2527273 h 5592792"/>
                <a:gd name="connsiteX3" fmla="*/ 5215505 w 5611293"/>
                <a:gd name="connsiteY3" fmla="*/ 3699836 h 5592792"/>
                <a:gd name="connsiteX4" fmla="*/ 1166851 w 5611293"/>
                <a:gd name="connsiteY4" fmla="*/ 3828842 h 5592792"/>
                <a:gd name="connsiteX5" fmla="*/ 0 w 5611293"/>
                <a:gd name="connsiteY5" fmla="*/ 5592792 h 5592792"/>
                <a:gd name="connsiteX0" fmla="*/ 2056821 w 5647137"/>
                <a:gd name="connsiteY0" fmla="*/ 0 h 5592792"/>
                <a:gd name="connsiteX1" fmla="*/ 2662486 w 5647137"/>
                <a:gd name="connsiteY1" fmla="*/ 2016122 h 5592792"/>
                <a:gd name="connsiteX2" fmla="*/ 5225001 w 5647137"/>
                <a:gd name="connsiteY2" fmla="*/ 2527273 h 5592792"/>
                <a:gd name="connsiteX3" fmla="*/ 5215505 w 5647137"/>
                <a:gd name="connsiteY3" fmla="*/ 3699836 h 5592792"/>
                <a:gd name="connsiteX4" fmla="*/ 1166851 w 5647137"/>
                <a:gd name="connsiteY4" fmla="*/ 3828842 h 5592792"/>
                <a:gd name="connsiteX5" fmla="*/ 0 w 5647137"/>
                <a:gd name="connsiteY5" fmla="*/ 5592792 h 5592792"/>
                <a:gd name="connsiteX0" fmla="*/ 2056821 w 5647136"/>
                <a:gd name="connsiteY0" fmla="*/ 0 h 5592792"/>
                <a:gd name="connsiteX1" fmla="*/ 2662486 w 5647136"/>
                <a:gd name="connsiteY1" fmla="*/ 2016122 h 5592792"/>
                <a:gd name="connsiteX2" fmla="*/ 5225001 w 5647136"/>
                <a:gd name="connsiteY2" fmla="*/ 2527273 h 5592792"/>
                <a:gd name="connsiteX3" fmla="*/ 5215505 w 5647136"/>
                <a:gd name="connsiteY3" fmla="*/ 3699836 h 5592792"/>
                <a:gd name="connsiteX4" fmla="*/ 1166851 w 5647136"/>
                <a:gd name="connsiteY4" fmla="*/ 3828842 h 5592792"/>
                <a:gd name="connsiteX5" fmla="*/ 0 w 5647136"/>
                <a:gd name="connsiteY5" fmla="*/ 5592792 h 5592792"/>
                <a:gd name="connsiteX0" fmla="*/ 2056821 w 5628874"/>
                <a:gd name="connsiteY0" fmla="*/ 0 h 5592792"/>
                <a:gd name="connsiteX1" fmla="*/ 2662486 w 5628874"/>
                <a:gd name="connsiteY1" fmla="*/ 2016122 h 5592792"/>
                <a:gd name="connsiteX2" fmla="*/ 5225001 w 5628874"/>
                <a:gd name="connsiteY2" fmla="*/ 2527273 h 5592792"/>
                <a:gd name="connsiteX3" fmla="*/ 5215505 w 5628874"/>
                <a:gd name="connsiteY3" fmla="*/ 3699836 h 5592792"/>
                <a:gd name="connsiteX4" fmla="*/ 1166851 w 5628874"/>
                <a:gd name="connsiteY4" fmla="*/ 3828842 h 5592792"/>
                <a:gd name="connsiteX5" fmla="*/ 0 w 5628874"/>
                <a:gd name="connsiteY5" fmla="*/ 5592792 h 5592792"/>
                <a:gd name="connsiteX0" fmla="*/ 2056821 w 5619264"/>
                <a:gd name="connsiteY0" fmla="*/ 0 h 5592792"/>
                <a:gd name="connsiteX1" fmla="*/ 3004946 w 5619264"/>
                <a:gd name="connsiteY1" fmla="*/ 1987085 h 5592792"/>
                <a:gd name="connsiteX2" fmla="*/ 5225001 w 5619264"/>
                <a:gd name="connsiteY2" fmla="*/ 2527273 h 5592792"/>
                <a:gd name="connsiteX3" fmla="*/ 5215505 w 5619264"/>
                <a:gd name="connsiteY3" fmla="*/ 3699836 h 5592792"/>
                <a:gd name="connsiteX4" fmla="*/ 1166851 w 5619264"/>
                <a:gd name="connsiteY4" fmla="*/ 3828842 h 5592792"/>
                <a:gd name="connsiteX5" fmla="*/ 0 w 5619264"/>
                <a:gd name="connsiteY5" fmla="*/ 5592792 h 5592792"/>
                <a:gd name="connsiteX0" fmla="*/ 2056821 w 5619263"/>
                <a:gd name="connsiteY0" fmla="*/ 0 h 5592792"/>
                <a:gd name="connsiteX1" fmla="*/ 3004946 w 5619263"/>
                <a:gd name="connsiteY1" fmla="*/ 1987085 h 5592792"/>
                <a:gd name="connsiteX2" fmla="*/ 5225001 w 5619263"/>
                <a:gd name="connsiteY2" fmla="*/ 2527273 h 5592792"/>
                <a:gd name="connsiteX3" fmla="*/ 5215505 w 5619263"/>
                <a:gd name="connsiteY3" fmla="*/ 3699836 h 5592792"/>
                <a:gd name="connsiteX4" fmla="*/ 1166851 w 5619263"/>
                <a:gd name="connsiteY4" fmla="*/ 3828842 h 5592792"/>
                <a:gd name="connsiteX5" fmla="*/ 0 w 5619263"/>
                <a:gd name="connsiteY5" fmla="*/ 5592792 h 5592792"/>
                <a:gd name="connsiteX0" fmla="*/ 2056821 w 5623673"/>
                <a:gd name="connsiteY0" fmla="*/ 0 h 5592792"/>
                <a:gd name="connsiteX1" fmla="*/ 3004946 w 5623673"/>
                <a:gd name="connsiteY1" fmla="*/ 1987085 h 5592792"/>
                <a:gd name="connsiteX2" fmla="*/ 5225001 w 5623673"/>
                <a:gd name="connsiteY2" fmla="*/ 2527273 h 5592792"/>
                <a:gd name="connsiteX3" fmla="*/ 5215505 w 5623673"/>
                <a:gd name="connsiteY3" fmla="*/ 3699836 h 5592792"/>
                <a:gd name="connsiteX4" fmla="*/ 1166851 w 5623673"/>
                <a:gd name="connsiteY4" fmla="*/ 3828842 h 5592792"/>
                <a:gd name="connsiteX5" fmla="*/ 0 w 5623673"/>
                <a:gd name="connsiteY5" fmla="*/ 5592792 h 5592792"/>
                <a:gd name="connsiteX0" fmla="*/ 2056821 w 5609860"/>
                <a:gd name="connsiteY0" fmla="*/ 0 h 5592792"/>
                <a:gd name="connsiteX1" fmla="*/ 3183024 w 5609860"/>
                <a:gd name="connsiteY1" fmla="*/ 2054840 h 5592792"/>
                <a:gd name="connsiteX2" fmla="*/ 5225001 w 5609860"/>
                <a:gd name="connsiteY2" fmla="*/ 2527273 h 5592792"/>
                <a:gd name="connsiteX3" fmla="*/ 5215505 w 5609860"/>
                <a:gd name="connsiteY3" fmla="*/ 3699836 h 5592792"/>
                <a:gd name="connsiteX4" fmla="*/ 1166851 w 5609860"/>
                <a:gd name="connsiteY4" fmla="*/ 3828842 h 5592792"/>
                <a:gd name="connsiteX5" fmla="*/ 0 w 5609860"/>
                <a:gd name="connsiteY5" fmla="*/ 5592792 h 5592792"/>
                <a:gd name="connsiteX0" fmla="*/ 2056821 w 5616227"/>
                <a:gd name="connsiteY0" fmla="*/ 0 h 5592792"/>
                <a:gd name="connsiteX1" fmla="*/ 3183024 w 5616227"/>
                <a:gd name="connsiteY1" fmla="*/ 2054840 h 5592792"/>
                <a:gd name="connsiteX2" fmla="*/ 5238699 w 5616227"/>
                <a:gd name="connsiteY2" fmla="*/ 2595028 h 5592792"/>
                <a:gd name="connsiteX3" fmla="*/ 5215505 w 5616227"/>
                <a:gd name="connsiteY3" fmla="*/ 3699836 h 5592792"/>
                <a:gd name="connsiteX4" fmla="*/ 1166851 w 5616227"/>
                <a:gd name="connsiteY4" fmla="*/ 3828842 h 5592792"/>
                <a:gd name="connsiteX5" fmla="*/ 0 w 5616227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699 w 5661959"/>
                <a:gd name="connsiteY2" fmla="*/ 2595028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598504"/>
                <a:gd name="connsiteY0" fmla="*/ 0 h 5592792"/>
                <a:gd name="connsiteX1" fmla="*/ 3183024 w 5598504"/>
                <a:gd name="connsiteY1" fmla="*/ 2054840 h 5592792"/>
                <a:gd name="connsiteX2" fmla="*/ 5238700 w 5598504"/>
                <a:gd name="connsiteY2" fmla="*/ 2517594 h 5592792"/>
                <a:gd name="connsiteX3" fmla="*/ 5188109 w 5598504"/>
                <a:gd name="connsiteY3" fmla="*/ 3738947 h 5592792"/>
                <a:gd name="connsiteX4" fmla="*/ 1166851 w 5598504"/>
                <a:gd name="connsiteY4" fmla="*/ 3828842 h 5592792"/>
                <a:gd name="connsiteX5" fmla="*/ 0 w 5598504"/>
                <a:gd name="connsiteY5" fmla="*/ 5592792 h 5592792"/>
                <a:gd name="connsiteX0" fmla="*/ 2056821 w 5598504"/>
                <a:gd name="connsiteY0" fmla="*/ 0 h 5592792"/>
                <a:gd name="connsiteX1" fmla="*/ 3183024 w 5598504"/>
                <a:gd name="connsiteY1" fmla="*/ 2054840 h 5592792"/>
                <a:gd name="connsiteX2" fmla="*/ 5238700 w 5598504"/>
                <a:gd name="connsiteY2" fmla="*/ 2517594 h 5592792"/>
                <a:gd name="connsiteX3" fmla="*/ 5188109 w 5598504"/>
                <a:gd name="connsiteY3" fmla="*/ 3738947 h 5592792"/>
                <a:gd name="connsiteX4" fmla="*/ 1166851 w 5598504"/>
                <a:gd name="connsiteY4" fmla="*/ 3828842 h 5592792"/>
                <a:gd name="connsiteX5" fmla="*/ 0 w 5598504"/>
                <a:gd name="connsiteY5" fmla="*/ 5592792 h 5592792"/>
                <a:gd name="connsiteX0" fmla="*/ 2056821 w 5598504"/>
                <a:gd name="connsiteY0" fmla="*/ 0 h 5592792"/>
                <a:gd name="connsiteX1" fmla="*/ 3183024 w 5598504"/>
                <a:gd name="connsiteY1" fmla="*/ 2054840 h 5592792"/>
                <a:gd name="connsiteX2" fmla="*/ 5238700 w 5598504"/>
                <a:gd name="connsiteY2" fmla="*/ 2517594 h 5592792"/>
                <a:gd name="connsiteX3" fmla="*/ 5188109 w 5598504"/>
                <a:gd name="connsiteY3" fmla="*/ 3738947 h 5592792"/>
                <a:gd name="connsiteX4" fmla="*/ 1166851 w 5598504"/>
                <a:gd name="connsiteY4" fmla="*/ 3828842 h 5592792"/>
                <a:gd name="connsiteX5" fmla="*/ 0 w 5598504"/>
                <a:gd name="connsiteY5" fmla="*/ 5592792 h 5592792"/>
                <a:gd name="connsiteX0" fmla="*/ 2056821 w 5598504"/>
                <a:gd name="connsiteY0" fmla="*/ 0 h 5592792"/>
                <a:gd name="connsiteX1" fmla="*/ 3183024 w 5598504"/>
                <a:gd name="connsiteY1" fmla="*/ 2054840 h 5592792"/>
                <a:gd name="connsiteX2" fmla="*/ 5238700 w 5598504"/>
                <a:gd name="connsiteY2" fmla="*/ 2517594 h 5592792"/>
                <a:gd name="connsiteX3" fmla="*/ 5188109 w 5598504"/>
                <a:gd name="connsiteY3" fmla="*/ 3738947 h 5592792"/>
                <a:gd name="connsiteX4" fmla="*/ 1166851 w 5598504"/>
                <a:gd name="connsiteY4" fmla="*/ 3828842 h 5592792"/>
                <a:gd name="connsiteX5" fmla="*/ 0 w 5598504"/>
                <a:gd name="connsiteY5" fmla="*/ 5592792 h 5592792"/>
                <a:gd name="connsiteX0" fmla="*/ 2056821 w 5598504"/>
                <a:gd name="connsiteY0" fmla="*/ 0 h 5592792"/>
                <a:gd name="connsiteX1" fmla="*/ 3183024 w 5598504"/>
                <a:gd name="connsiteY1" fmla="*/ 2054840 h 5592792"/>
                <a:gd name="connsiteX2" fmla="*/ 5238700 w 5598504"/>
                <a:gd name="connsiteY2" fmla="*/ 2517594 h 5592792"/>
                <a:gd name="connsiteX3" fmla="*/ 5188109 w 5598504"/>
                <a:gd name="connsiteY3" fmla="*/ 3738947 h 5592792"/>
                <a:gd name="connsiteX4" fmla="*/ 1166851 w 5598504"/>
                <a:gd name="connsiteY4" fmla="*/ 3828842 h 5592792"/>
                <a:gd name="connsiteX5" fmla="*/ 182887 w 5598504"/>
                <a:gd name="connsiteY5" fmla="*/ 4409701 h 5592792"/>
                <a:gd name="connsiteX6" fmla="*/ 0 w 5598504"/>
                <a:gd name="connsiteY6" fmla="*/ 5592792 h 5592792"/>
                <a:gd name="connsiteX0" fmla="*/ 2093541 w 5635224"/>
                <a:gd name="connsiteY0" fmla="*/ 0 h 5592792"/>
                <a:gd name="connsiteX1" fmla="*/ 3219744 w 5635224"/>
                <a:gd name="connsiteY1" fmla="*/ 2054840 h 5592792"/>
                <a:gd name="connsiteX2" fmla="*/ 5275420 w 5635224"/>
                <a:gd name="connsiteY2" fmla="*/ 2517594 h 5592792"/>
                <a:gd name="connsiteX3" fmla="*/ 5224829 w 5635224"/>
                <a:gd name="connsiteY3" fmla="*/ 3738947 h 5592792"/>
                <a:gd name="connsiteX4" fmla="*/ 1203571 w 5635224"/>
                <a:gd name="connsiteY4" fmla="*/ 3828842 h 5592792"/>
                <a:gd name="connsiteX5" fmla="*/ 96321 w 5635224"/>
                <a:gd name="connsiteY5" fmla="*/ 4458589 h 5592792"/>
                <a:gd name="connsiteX6" fmla="*/ 36720 w 5635224"/>
                <a:gd name="connsiteY6" fmla="*/ 5592792 h 5592792"/>
                <a:gd name="connsiteX0" fmla="*/ 2234900 w 5776583"/>
                <a:gd name="connsiteY0" fmla="*/ 0 h 6580330"/>
                <a:gd name="connsiteX1" fmla="*/ 3361103 w 5776583"/>
                <a:gd name="connsiteY1" fmla="*/ 2054840 h 6580330"/>
                <a:gd name="connsiteX2" fmla="*/ 5416779 w 5776583"/>
                <a:gd name="connsiteY2" fmla="*/ 2517594 h 6580330"/>
                <a:gd name="connsiteX3" fmla="*/ 5366188 w 5776583"/>
                <a:gd name="connsiteY3" fmla="*/ 3738947 h 6580330"/>
                <a:gd name="connsiteX4" fmla="*/ 1344930 w 5776583"/>
                <a:gd name="connsiteY4" fmla="*/ 3828842 h 6580330"/>
                <a:gd name="connsiteX5" fmla="*/ 237680 w 5776583"/>
                <a:gd name="connsiteY5" fmla="*/ 4458589 h 6580330"/>
                <a:gd name="connsiteX6" fmla="*/ 0 w 5776583"/>
                <a:gd name="connsiteY6" fmla="*/ 6580330 h 6580330"/>
                <a:gd name="connsiteX0" fmla="*/ 2234900 w 5776583"/>
                <a:gd name="connsiteY0" fmla="*/ 0 h 6580330"/>
                <a:gd name="connsiteX1" fmla="*/ 3361103 w 5776583"/>
                <a:gd name="connsiteY1" fmla="*/ 2054840 h 6580330"/>
                <a:gd name="connsiteX2" fmla="*/ 5416779 w 5776583"/>
                <a:gd name="connsiteY2" fmla="*/ 2517594 h 6580330"/>
                <a:gd name="connsiteX3" fmla="*/ 5366188 w 5776583"/>
                <a:gd name="connsiteY3" fmla="*/ 3738947 h 6580330"/>
                <a:gd name="connsiteX4" fmla="*/ 1344930 w 5776583"/>
                <a:gd name="connsiteY4" fmla="*/ 3828842 h 6580330"/>
                <a:gd name="connsiteX5" fmla="*/ 182885 w 5776583"/>
                <a:gd name="connsiteY5" fmla="*/ 4458589 h 6580330"/>
                <a:gd name="connsiteX6" fmla="*/ 0 w 5776583"/>
                <a:gd name="connsiteY6" fmla="*/ 6580330 h 6580330"/>
                <a:gd name="connsiteX0" fmla="*/ 2234900 w 5776583"/>
                <a:gd name="connsiteY0" fmla="*/ 0 h 6580330"/>
                <a:gd name="connsiteX1" fmla="*/ 3361103 w 5776583"/>
                <a:gd name="connsiteY1" fmla="*/ 2054840 h 6580330"/>
                <a:gd name="connsiteX2" fmla="*/ 5416779 w 5776583"/>
                <a:gd name="connsiteY2" fmla="*/ 2517594 h 6580330"/>
                <a:gd name="connsiteX3" fmla="*/ 5366188 w 5776583"/>
                <a:gd name="connsiteY3" fmla="*/ 3738947 h 6580330"/>
                <a:gd name="connsiteX4" fmla="*/ 1344930 w 5776583"/>
                <a:gd name="connsiteY4" fmla="*/ 3828842 h 6580330"/>
                <a:gd name="connsiteX5" fmla="*/ 182885 w 5776583"/>
                <a:gd name="connsiteY5" fmla="*/ 4458589 h 6580330"/>
                <a:gd name="connsiteX6" fmla="*/ 0 w 5776583"/>
                <a:gd name="connsiteY6" fmla="*/ 6580330 h 6580330"/>
                <a:gd name="connsiteX0" fmla="*/ 2234900 w 5776583"/>
                <a:gd name="connsiteY0" fmla="*/ 0 h 6638995"/>
                <a:gd name="connsiteX1" fmla="*/ 3361103 w 5776583"/>
                <a:gd name="connsiteY1" fmla="*/ 2054840 h 6638995"/>
                <a:gd name="connsiteX2" fmla="*/ 5416779 w 5776583"/>
                <a:gd name="connsiteY2" fmla="*/ 2517594 h 6638995"/>
                <a:gd name="connsiteX3" fmla="*/ 5366188 w 5776583"/>
                <a:gd name="connsiteY3" fmla="*/ 3738947 h 6638995"/>
                <a:gd name="connsiteX4" fmla="*/ 1344930 w 5776583"/>
                <a:gd name="connsiteY4" fmla="*/ 3828842 h 6638995"/>
                <a:gd name="connsiteX5" fmla="*/ 182885 w 5776583"/>
                <a:gd name="connsiteY5" fmla="*/ 4458589 h 6638995"/>
                <a:gd name="connsiteX6" fmla="*/ 0 w 5776583"/>
                <a:gd name="connsiteY6" fmla="*/ 6638995 h 6638995"/>
                <a:gd name="connsiteX0" fmla="*/ 2234900 w 5776583"/>
                <a:gd name="connsiteY0" fmla="*/ 0 h 6638995"/>
                <a:gd name="connsiteX1" fmla="*/ 3361103 w 5776583"/>
                <a:gd name="connsiteY1" fmla="*/ 2054840 h 6638995"/>
                <a:gd name="connsiteX2" fmla="*/ 5416779 w 5776583"/>
                <a:gd name="connsiteY2" fmla="*/ 2517594 h 6638995"/>
                <a:gd name="connsiteX3" fmla="*/ 5366188 w 5776583"/>
                <a:gd name="connsiteY3" fmla="*/ 3738947 h 6638995"/>
                <a:gd name="connsiteX4" fmla="*/ 1344930 w 5776583"/>
                <a:gd name="connsiteY4" fmla="*/ 3828842 h 6638995"/>
                <a:gd name="connsiteX5" fmla="*/ 182885 w 5776583"/>
                <a:gd name="connsiteY5" fmla="*/ 4458589 h 6638995"/>
                <a:gd name="connsiteX6" fmla="*/ 0 w 5776583"/>
                <a:gd name="connsiteY6" fmla="*/ 6638995 h 6638995"/>
                <a:gd name="connsiteX0" fmla="*/ 2234900 w 5785653"/>
                <a:gd name="connsiteY0" fmla="*/ 0 h 6638995"/>
                <a:gd name="connsiteX1" fmla="*/ 3361103 w 5785653"/>
                <a:gd name="connsiteY1" fmla="*/ 2054840 h 6638995"/>
                <a:gd name="connsiteX2" fmla="*/ 5416779 w 5785653"/>
                <a:gd name="connsiteY2" fmla="*/ 2517594 h 6638995"/>
                <a:gd name="connsiteX3" fmla="*/ 5366188 w 5785653"/>
                <a:gd name="connsiteY3" fmla="*/ 3738947 h 6638995"/>
                <a:gd name="connsiteX4" fmla="*/ 1344930 w 5785653"/>
                <a:gd name="connsiteY4" fmla="*/ 3828842 h 6638995"/>
                <a:gd name="connsiteX5" fmla="*/ 182885 w 5785653"/>
                <a:gd name="connsiteY5" fmla="*/ 4458589 h 6638995"/>
                <a:gd name="connsiteX6" fmla="*/ 0 w 5785653"/>
                <a:gd name="connsiteY6" fmla="*/ 6638995 h 6638995"/>
                <a:gd name="connsiteX0" fmla="*/ 2234900 w 5759460"/>
                <a:gd name="connsiteY0" fmla="*/ 0 h 6638995"/>
                <a:gd name="connsiteX1" fmla="*/ 3361103 w 5759460"/>
                <a:gd name="connsiteY1" fmla="*/ 2054840 h 6638995"/>
                <a:gd name="connsiteX2" fmla="*/ 5361986 w 5759460"/>
                <a:gd name="connsiteY2" fmla="*/ 2566482 h 6638995"/>
                <a:gd name="connsiteX3" fmla="*/ 5366188 w 5759460"/>
                <a:gd name="connsiteY3" fmla="*/ 3738947 h 6638995"/>
                <a:gd name="connsiteX4" fmla="*/ 1344930 w 5759460"/>
                <a:gd name="connsiteY4" fmla="*/ 3828842 h 6638995"/>
                <a:gd name="connsiteX5" fmla="*/ 182885 w 5759460"/>
                <a:gd name="connsiteY5" fmla="*/ 4458589 h 6638995"/>
                <a:gd name="connsiteX6" fmla="*/ 0 w 5759460"/>
                <a:gd name="connsiteY6" fmla="*/ 6638995 h 6638995"/>
                <a:gd name="connsiteX0" fmla="*/ 2234900 w 5734921"/>
                <a:gd name="connsiteY0" fmla="*/ 0 h 6638995"/>
                <a:gd name="connsiteX1" fmla="*/ 3361103 w 5734921"/>
                <a:gd name="connsiteY1" fmla="*/ 2054840 h 6638995"/>
                <a:gd name="connsiteX2" fmla="*/ 5307193 w 5734921"/>
                <a:gd name="connsiteY2" fmla="*/ 2586038 h 6638995"/>
                <a:gd name="connsiteX3" fmla="*/ 5366188 w 5734921"/>
                <a:gd name="connsiteY3" fmla="*/ 3738947 h 6638995"/>
                <a:gd name="connsiteX4" fmla="*/ 1344930 w 5734921"/>
                <a:gd name="connsiteY4" fmla="*/ 3828842 h 6638995"/>
                <a:gd name="connsiteX5" fmla="*/ 182885 w 5734921"/>
                <a:gd name="connsiteY5" fmla="*/ 4458589 h 6638995"/>
                <a:gd name="connsiteX6" fmla="*/ 0 w 5734921"/>
                <a:gd name="connsiteY6" fmla="*/ 6638995 h 6638995"/>
                <a:gd name="connsiteX0" fmla="*/ 2234900 w 5734920"/>
                <a:gd name="connsiteY0" fmla="*/ 0 h 6638995"/>
                <a:gd name="connsiteX1" fmla="*/ 3361103 w 5734920"/>
                <a:gd name="connsiteY1" fmla="*/ 2054840 h 6638995"/>
                <a:gd name="connsiteX2" fmla="*/ 5307193 w 5734920"/>
                <a:gd name="connsiteY2" fmla="*/ 2586038 h 6638995"/>
                <a:gd name="connsiteX3" fmla="*/ 5366188 w 5734920"/>
                <a:gd name="connsiteY3" fmla="*/ 3738947 h 6638995"/>
                <a:gd name="connsiteX4" fmla="*/ 1344930 w 5734920"/>
                <a:gd name="connsiteY4" fmla="*/ 3828842 h 6638995"/>
                <a:gd name="connsiteX5" fmla="*/ 182885 w 5734920"/>
                <a:gd name="connsiteY5" fmla="*/ 4458589 h 6638995"/>
                <a:gd name="connsiteX6" fmla="*/ 0 w 5734920"/>
                <a:gd name="connsiteY6" fmla="*/ 6638995 h 6638995"/>
                <a:gd name="connsiteX0" fmla="*/ 2234900 w 5685348"/>
                <a:gd name="connsiteY0" fmla="*/ 0 h 6638995"/>
                <a:gd name="connsiteX1" fmla="*/ 3361103 w 5685348"/>
                <a:gd name="connsiteY1" fmla="*/ 2054840 h 6638995"/>
                <a:gd name="connsiteX2" fmla="*/ 5183908 w 5685348"/>
                <a:gd name="connsiteY2" fmla="*/ 2527374 h 6638995"/>
                <a:gd name="connsiteX3" fmla="*/ 5366188 w 5685348"/>
                <a:gd name="connsiteY3" fmla="*/ 3738947 h 6638995"/>
                <a:gd name="connsiteX4" fmla="*/ 1344930 w 5685348"/>
                <a:gd name="connsiteY4" fmla="*/ 3828842 h 6638995"/>
                <a:gd name="connsiteX5" fmla="*/ 182885 w 5685348"/>
                <a:gd name="connsiteY5" fmla="*/ 4458589 h 6638995"/>
                <a:gd name="connsiteX6" fmla="*/ 0 w 5685348"/>
                <a:gd name="connsiteY6" fmla="*/ 6638995 h 6638995"/>
                <a:gd name="connsiteX0" fmla="*/ 2234900 w 5665541"/>
                <a:gd name="connsiteY0" fmla="*/ 0 h 6638995"/>
                <a:gd name="connsiteX1" fmla="*/ 3361103 w 5665541"/>
                <a:gd name="connsiteY1" fmla="*/ 2054840 h 6638995"/>
                <a:gd name="connsiteX2" fmla="*/ 5183908 w 5665541"/>
                <a:gd name="connsiteY2" fmla="*/ 2527374 h 6638995"/>
                <a:gd name="connsiteX3" fmla="*/ 5366188 w 5665541"/>
                <a:gd name="connsiteY3" fmla="*/ 3738947 h 6638995"/>
                <a:gd name="connsiteX4" fmla="*/ 1344930 w 5665541"/>
                <a:gd name="connsiteY4" fmla="*/ 3828842 h 6638995"/>
                <a:gd name="connsiteX5" fmla="*/ 182885 w 5665541"/>
                <a:gd name="connsiteY5" fmla="*/ 4458589 h 6638995"/>
                <a:gd name="connsiteX6" fmla="*/ 0 w 5665541"/>
                <a:gd name="connsiteY6" fmla="*/ 6638995 h 6638995"/>
                <a:gd name="connsiteX0" fmla="*/ 2234900 w 5711578"/>
                <a:gd name="connsiteY0" fmla="*/ 0 h 6638995"/>
                <a:gd name="connsiteX1" fmla="*/ 3361103 w 5711578"/>
                <a:gd name="connsiteY1" fmla="*/ 2054840 h 6638995"/>
                <a:gd name="connsiteX2" fmla="*/ 5307193 w 5711578"/>
                <a:gd name="connsiteY2" fmla="*/ 2644706 h 6638995"/>
                <a:gd name="connsiteX3" fmla="*/ 5366188 w 5711578"/>
                <a:gd name="connsiteY3" fmla="*/ 3738947 h 6638995"/>
                <a:gd name="connsiteX4" fmla="*/ 1344930 w 5711578"/>
                <a:gd name="connsiteY4" fmla="*/ 3828842 h 6638995"/>
                <a:gd name="connsiteX5" fmla="*/ 182885 w 5711578"/>
                <a:gd name="connsiteY5" fmla="*/ 4458589 h 6638995"/>
                <a:gd name="connsiteX6" fmla="*/ 0 w 5711578"/>
                <a:gd name="connsiteY6" fmla="*/ 6638995 h 6638995"/>
                <a:gd name="connsiteX0" fmla="*/ 2234900 w 5711578"/>
                <a:gd name="connsiteY0" fmla="*/ 0 h 6638995"/>
                <a:gd name="connsiteX1" fmla="*/ 3361103 w 5711578"/>
                <a:gd name="connsiteY1" fmla="*/ 2054840 h 6638995"/>
                <a:gd name="connsiteX2" fmla="*/ 5307193 w 5711578"/>
                <a:gd name="connsiteY2" fmla="*/ 2634929 h 6638995"/>
                <a:gd name="connsiteX3" fmla="*/ 5366188 w 5711578"/>
                <a:gd name="connsiteY3" fmla="*/ 3738947 h 6638995"/>
                <a:gd name="connsiteX4" fmla="*/ 1344930 w 5711578"/>
                <a:gd name="connsiteY4" fmla="*/ 3828842 h 6638995"/>
                <a:gd name="connsiteX5" fmla="*/ 182885 w 5711578"/>
                <a:gd name="connsiteY5" fmla="*/ 4458589 h 6638995"/>
                <a:gd name="connsiteX6" fmla="*/ 0 w 5711578"/>
                <a:gd name="connsiteY6" fmla="*/ 6638995 h 6638995"/>
                <a:gd name="connsiteX0" fmla="*/ 2234900 w 5719167"/>
                <a:gd name="connsiteY0" fmla="*/ 0 h 6638995"/>
                <a:gd name="connsiteX1" fmla="*/ 3361103 w 5719167"/>
                <a:gd name="connsiteY1" fmla="*/ 2054840 h 6638995"/>
                <a:gd name="connsiteX2" fmla="*/ 5307193 w 5719167"/>
                <a:gd name="connsiteY2" fmla="*/ 2634929 h 6638995"/>
                <a:gd name="connsiteX3" fmla="*/ 5366188 w 5719167"/>
                <a:gd name="connsiteY3" fmla="*/ 3738947 h 6638995"/>
                <a:gd name="connsiteX4" fmla="*/ 1344930 w 5719167"/>
                <a:gd name="connsiteY4" fmla="*/ 3828842 h 6638995"/>
                <a:gd name="connsiteX5" fmla="*/ 182885 w 5719167"/>
                <a:gd name="connsiteY5" fmla="*/ 4458589 h 6638995"/>
                <a:gd name="connsiteX6" fmla="*/ 0 w 5719167"/>
                <a:gd name="connsiteY6" fmla="*/ 6638995 h 6638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9167" h="6638995">
                  <a:moveTo>
                    <a:pt x="2234900" y="0"/>
                  </a:moveTo>
                  <a:cubicBezTo>
                    <a:pt x="2207884" y="856211"/>
                    <a:pt x="2849054" y="1615685"/>
                    <a:pt x="3361103" y="2054840"/>
                  </a:cubicBezTo>
                  <a:cubicBezTo>
                    <a:pt x="3873152" y="2493995"/>
                    <a:pt x="5000410" y="2412911"/>
                    <a:pt x="5307193" y="2634929"/>
                  </a:cubicBezTo>
                  <a:cubicBezTo>
                    <a:pt x="5613976" y="2856947"/>
                    <a:pt x="6026565" y="3539962"/>
                    <a:pt x="5366188" y="3738947"/>
                  </a:cubicBezTo>
                  <a:cubicBezTo>
                    <a:pt x="4705811" y="3937933"/>
                    <a:pt x="2179134" y="3717050"/>
                    <a:pt x="1344930" y="3828842"/>
                  </a:cubicBezTo>
                  <a:cubicBezTo>
                    <a:pt x="510726" y="3940634"/>
                    <a:pt x="295170" y="4164597"/>
                    <a:pt x="182885" y="4458589"/>
                  </a:cubicBezTo>
                  <a:cubicBezTo>
                    <a:pt x="-11590" y="4752581"/>
                    <a:pt x="30481" y="6441813"/>
                    <a:pt x="0" y="6638995"/>
                  </a:cubicBezTo>
                </a:path>
              </a:pathLst>
            </a:cu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31192894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kupina 22">
            <a:extLst>
              <a:ext uri="{FF2B5EF4-FFF2-40B4-BE49-F238E27FC236}">
                <a16:creationId xmlns:a16="http://schemas.microsoft.com/office/drawing/2014/main" id="{9ECA646F-D153-427A-8532-A4BDF39BB97F}"/>
              </a:ext>
            </a:extLst>
          </p:cNvPr>
          <p:cNvGrpSpPr/>
          <p:nvPr/>
        </p:nvGrpSpPr>
        <p:grpSpPr>
          <a:xfrm>
            <a:off x="-424922" y="0"/>
            <a:ext cx="12330725" cy="6748669"/>
            <a:chOff x="-424922" y="0"/>
            <a:chExt cx="12330725" cy="6748669"/>
          </a:xfrm>
        </p:grpSpPr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7EFDC071-3233-409A-9689-5EC728633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72491" y="2570528"/>
              <a:ext cx="2592000" cy="1296000"/>
            </a:xfrm>
            <a:prstGeom prst="rect">
              <a:avLst/>
            </a:prstGeom>
          </p:spPr>
        </p:pic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6FB354EC-7DE2-490A-A03F-29015B43E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3866528"/>
              <a:ext cx="4010025" cy="2066925"/>
            </a:xfrm>
            <a:prstGeom prst="rect">
              <a:avLst/>
            </a:prstGeom>
          </p:spPr>
        </p:pic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7E7C31B0-CCB0-4E3A-B9AA-32632F432D79}"/>
                </a:ext>
              </a:extLst>
            </p:cNvPr>
            <p:cNvGrpSpPr/>
            <p:nvPr/>
          </p:nvGrpSpPr>
          <p:grpSpPr>
            <a:xfrm>
              <a:off x="-424922" y="2676277"/>
              <a:ext cx="4842935" cy="1696237"/>
              <a:chOff x="-424922" y="2676277"/>
              <a:chExt cx="4842935" cy="1696237"/>
            </a:xfrm>
          </p:grpSpPr>
          <p:grpSp>
            <p:nvGrpSpPr>
              <p:cNvPr id="10" name="Skupina 9">
                <a:extLst>
                  <a:ext uri="{FF2B5EF4-FFF2-40B4-BE49-F238E27FC236}">
                    <a16:creationId xmlns:a16="http://schemas.microsoft.com/office/drawing/2014/main" id="{805C0C4D-4EC9-4C25-8624-0E93EADD6117}"/>
                  </a:ext>
                </a:extLst>
              </p:cNvPr>
              <p:cNvGrpSpPr/>
              <p:nvPr/>
            </p:nvGrpSpPr>
            <p:grpSpPr>
              <a:xfrm>
                <a:off x="-424922" y="3213476"/>
                <a:ext cx="4842935" cy="1159038"/>
                <a:chOff x="-424922" y="3213476"/>
                <a:chExt cx="4842935" cy="1159038"/>
              </a:xfrm>
            </p:grpSpPr>
            <p:sp>
              <p:nvSpPr>
                <p:cNvPr id="7" name="Oblouk 6">
                  <a:extLst>
                    <a:ext uri="{FF2B5EF4-FFF2-40B4-BE49-F238E27FC236}">
                      <a16:creationId xmlns:a16="http://schemas.microsoft.com/office/drawing/2014/main" id="{BC30D212-9297-4AFF-8E88-C837E99B4705}"/>
                    </a:ext>
                  </a:extLst>
                </p:cNvPr>
                <p:cNvSpPr/>
                <p:nvPr/>
              </p:nvSpPr>
              <p:spPr>
                <a:xfrm>
                  <a:off x="-424922" y="4143914"/>
                  <a:ext cx="4842935" cy="228600"/>
                </a:xfrm>
                <a:prstGeom prst="arc">
                  <a:avLst>
                    <a:gd name="adj1" fmla="val 15025989"/>
                    <a:gd name="adj2" fmla="val 21157248"/>
                  </a:avLst>
                </a:prstGeom>
                <a:ln w="12700">
                  <a:solidFill>
                    <a:srgbClr val="CC00FF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9" name="Oblouk 8">
                  <a:extLst>
                    <a:ext uri="{FF2B5EF4-FFF2-40B4-BE49-F238E27FC236}">
                      <a16:creationId xmlns:a16="http://schemas.microsoft.com/office/drawing/2014/main" id="{57B60C57-9B55-4CB6-9C78-0C6CABD37621}"/>
                    </a:ext>
                  </a:extLst>
                </p:cNvPr>
                <p:cNvSpPr/>
                <p:nvPr/>
              </p:nvSpPr>
              <p:spPr>
                <a:xfrm>
                  <a:off x="3028950" y="3213476"/>
                  <a:ext cx="222250" cy="1036272"/>
                </a:xfrm>
                <a:prstGeom prst="arc">
                  <a:avLst>
                    <a:gd name="adj1" fmla="val 16819045"/>
                    <a:gd name="adj2" fmla="val 5390232"/>
                  </a:avLst>
                </a:prstGeom>
                <a:ln w="12700">
                  <a:solidFill>
                    <a:srgbClr val="CC00FF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2" name="Oblouk 11">
                <a:extLst>
                  <a:ext uri="{FF2B5EF4-FFF2-40B4-BE49-F238E27FC236}">
                    <a16:creationId xmlns:a16="http://schemas.microsoft.com/office/drawing/2014/main" id="{1DA0AB75-FD78-43D9-8C91-BA9E4B62A064}"/>
                  </a:ext>
                </a:extLst>
              </p:cNvPr>
              <p:cNvSpPr/>
              <p:nvPr/>
            </p:nvSpPr>
            <p:spPr>
              <a:xfrm rot="21289192">
                <a:off x="3378365" y="2676277"/>
                <a:ext cx="254408" cy="347133"/>
              </a:xfrm>
              <a:prstGeom prst="arc">
                <a:avLst>
                  <a:gd name="adj1" fmla="val 18305389"/>
                  <a:gd name="adj2" fmla="val 7412755"/>
                </a:avLst>
              </a:prstGeom>
              <a:ln w="12700">
                <a:solidFill>
                  <a:srgbClr val="CC00FF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2" name="Obrázek 1">
              <a:extLst>
                <a:ext uri="{FF2B5EF4-FFF2-40B4-BE49-F238E27FC236}">
                  <a16:creationId xmlns:a16="http://schemas.microsoft.com/office/drawing/2014/main" id="{9D971EDA-35AB-43E1-AA20-6EB839510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23621" y="3162300"/>
              <a:ext cx="1838325" cy="533400"/>
            </a:xfrm>
            <a:prstGeom prst="rect">
              <a:avLst/>
            </a:prstGeom>
          </p:spPr>
        </p:pic>
        <p:grpSp>
          <p:nvGrpSpPr>
            <p:cNvPr id="14" name="Skupina 13">
              <a:extLst>
                <a:ext uri="{FF2B5EF4-FFF2-40B4-BE49-F238E27FC236}">
                  <a16:creationId xmlns:a16="http://schemas.microsoft.com/office/drawing/2014/main" id="{8F3973F5-6ABC-421B-92B0-9011D96B0846}"/>
                </a:ext>
              </a:extLst>
            </p:cNvPr>
            <p:cNvGrpSpPr/>
            <p:nvPr/>
          </p:nvGrpSpPr>
          <p:grpSpPr>
            <a:xfrm>
              <a:off x="3010957" y="1476375"/>
              <a:ext cx="1048809" cy="523876"/>
              <a:chOff x="3010957" y="1476375"/>
              <a:chExt cx="1048809" cy="523876"/>
            </a:xfrm>
          </p:grpSpPr>
          <p:sp>
            <p:nvSpPr>
              <p:cNvPr id="17" name="Ovál 16">
                <a:extLst>
                  <a:ext uri="{FF2B5EF4-FFF2-40B4-BE49-F238E27FC236}">
                    <a16:creationId xmlns:a16="http://schemas.microsoft.com/office/drawing/2014/main" id="{54B66430-43A2-4FD1-BC77-F0D7DD5668F2}"/>
                  </a:ext>
                </a:extLst>
              </p:cNvPr>
              <p:cNvSpPr/>
              <p:nvPr/>
            </p:nvSpPr>
            <p:spPr>
              <a:xfrm>
                <a:off x="3010957" y="1476375"/>
                <a:ext cx="1048809" cy="523876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0650410D-8C49-4FCF-BEC8-C5BACD3F23F8}"/>
                  </a:ext>
                </a:extLst>
              </p:cNvPr>
              <p:cNvSpPr txBox="1"/>
              <p:nvPr/>
            </p:nvSpPr>
            <p:spPr>
              <a:xfrm>
                <a:off x="3135841" y="1568585"/>
                <a:ext cx="864659" cy="35394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700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NAD</a:t>
                </a:r>
                <a:r>
                  <a:rPr lang="cs-CZ" sz="1700" baseline="30000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+</a:t>
                </a:r>
              </a:p>
            </p:txBody>
          </p:sp>
        </p:grpSp>
        <p:grpSp>
          <p:nvGrpSpPr>
            <p:cNvPr id="19" name="Skupina 18">
              <a:extLst>
                <a:ext uri="{FF2B5EF4-FFF2-40B4-BE49-F238E27FC236}">
                  <a16:creationId xmlns:a16="http://schemas.microsoft.com/office/drawing/2014/main" id="{7E5BF26F-4422-4287-9791-6F24105F196B}"/>
                </a:ext>
              </a:extLst>
            </p:cNvPr>
            <p:cNvGrpSpPr/>
            <p:nvPr/>
          </p:nvGrpSpPr>
          <p:grpSpPr>
            <a:xfrm>
              <a:off x="8925982" y="1476375"/>
              <a:ext cx="1048809" cy="523876"/>
              <a:chOff x="3010957" y="1476375"/>
              <a:chExt cx="1048809" cy="523876"/>
            </a:xfrm>
          </p:grpSpPr>
          <p:sp>
            <p:nvSpPr>
              <p:cNvPr id="20" name="Ovál 19">
                <a:extLst>
                  <a:ext uri="{FF2B5EF4-FFF2-40B4-BE49-F238E27FC236}">
                    <a16:creationId xmlns:a16="http://schemas.microsoft.com/office/drawing/2014/main" id="{AE2BC578-3F7F-4DF7-86E9-81E20E523D5C}"/>
                  </a:ext>
                </a:extLst>
              </p:cNvPr>
              <p:cNvSpPr/>
              <p:nvPr/>
            </p:nvSpPr>
            <p:spPr>
              <a:xfrm>
                <a:off x="3010957" y="1476375"/>
                <a:ext cx="1048809" cy="523876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D3F684D9-4633-4EB0-B8CF-D74A193B4A6C}"/>
                  </a:ext>
                </a:extLst>
              </p:cNvPr>
              <p:cNvSpPr txBox="1"/>
              <p:nvPr/>
            </p:nvSpPr>
            <p:spPr>
              <a:xfrm>
                <a:off x="3135841" y="1568585"/>
                <a:ext cx="864659" cy="35394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700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NAD</a:t>
                </a:r>
                <a:r>
                  <a:rPr lang="cs-CZ" sz="1700" baseline="30000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+</a:t>
                </a:r>
              </a:p>
            </p:txBody>
          </p:sp>
        </p:grpSp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5A878861-55F1-4272-8863-251F5A8D1D9F}"/>
                </a:ext>
              </a:extLst>
            </p:cNvPr>
            <p:cNvGrpSpPr/>
            <p:nvPr/>
          </p:nvGrpSpPr>
          <p:grpSpPr>
            <a:xfrm>
              <a:off x="4505156" y="359982"/>
              <a:ext cx="4973569" cy="5096343"/>
              <a:chOff x="4505156" y="359982"/>
              <a:chExt cx="4973569" cy="5096343"/>
            </a:xfrm>
          </p:grpSpPr>
          <p:pic>
            <p:nvPicPr>
              <p:cNvPr id="5" name="Obrázek 4">
                <a:extLst>
                  <a:ext uri="{FF2B5EF4-FFF2-40B4-BE49-F238E27FC236}">
                    <a16:creationId xmlns:a16="http://schemas.microsoft.com/office/drawing/2014/main" id="{DE8B642D-806F-41EF-AFBC-57684362EA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505156" y="2665500"/>
                <a:ext cx="4210050" cy="2790825"/>
              </a:xfrm>
              <a:prstGeom prst="rect">
                <a:avLst/>
              </a:prstGeom>
            </p:spPr>
          </p:pic>
          <p:grpSp>
            <p:nvGrpSpPr>
              <p:cNvPr id="11" name="Skupina 10">
                <a:extLst>
                  <a:ext uri="{FF2B5EF4-FFF2-40B4-BE49-F238E27FC236}">
                    <a16:creationId xmlns:a16="http://schemas.microsoft.com/office/drawing/2014/main" id="{1E8BCC68-2930-4A22-9226-5561BFB9E04E}"/>
                  </a:ext>
                </a:extLst>
              </p:cNvPr>
              <p:cNvGrpSpPr/>
              <p:nvPr/>
            </p:nvGrpSpPr>
            <p:grpSpPr>
              <a:xfrm>
                <a:off x="6886725" y="359982"/>
                <a:ext cx="2592000" cy="3125091"/>
                <a:chOff x="6886725" y="359982"/>
                <a:chExt cx="2592000" cy="3125091"/>
              </a:xfrm>
            </p:grpSpPr>
            <p:grpSp>
              <p:nvGrpSpPr>
                <p:cNvPr id="16" name="Skupina 15">
                  <a:extLst>
                    <a:ext uri="{FF2B5EF4-FFF2-40B4-BE49-F238E27FC236}">
                      <a16:creationId xmlns:a16="http://schemas.microsoft.com/office/drawing/2014/main" id="{4BEE441A-0767-41E4-8364-A58851BA0556}"/>
                    </a:ext>
                  </a:extLst>
                </p:cNvPr>
                <p:cNvGrpSpPr/>
                <p:nvPr/>
              </p:nvGrpSpPr>
              <p:grpSpPr>
                <a:xfrm>
                  <a:off x="7773996" y="2711543"/>
                  <a:ext cx="619463" cy="419788"/>
                  <a:chOff x="7773996" y="2711543"/>
                  <a:chExt cx="619463" cy="419788"/>
                </a:xfrm>
              </p:grpSpPr>
              <p:sp>
                <p:nvSpPr>
                  <p:cNvPr id="8" name="Oblouk 7">
                    <a:extLst>
                      <a:ext uri="{FF2B5EF4-FFF2-40B4-BE49-F238E27FC236}">
                        <a16:creationId xmlns:a16="http://schemas.microsoft.com/office/drawing/2014/main" id="{3ED2154E-BFE7-4814-A36D-7EC2D4438FE4}"/>
                      </a:ext>
                    </a:extLst>
                  </p:cNvPr>
                  <p:cNvSpPr/>
                  <p:nvPr/>
                </p:nvSpPr>
                <p:spPr>
                  <a:xfrm rot="425825" flipV="1">
                    <a:off x="8169214" y="2732300"/>
                    <a:ext cx="220890" cy="399031"/>
                  </a:xfrm>
                  <a:prstGeom prst="arc">
                    <a:avLst>
                      <a:gd name="adj1" fmla="val 18168506"/>
                      <a:gd name="adj2" fmla="val 6180716"/>
                    </a:avLst>
                  </a:prstGeom>
                  <a:ln w="12700">
                    <a:solidFill>
                      <a:srgbClr val="CC00FF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5" name="Oblouk 14">
                    <a:extLst>
                      <a:ext uri="{FF2B5EF4-FFF2-40B4-BE49-F238E27FC236}">
                        <a16:creationId xmlns:a16="http://schemas.microsoft.com/office/drawing/2014/main" id="{565E432F-4DBA-4456-AA68-1FE717D9317C}"/>
                      </a:ext>
                    </a:extLst>
                  </p:cNvPr>
                  <p:cNvSpPr/>
                  <p:nvPr/>
                </p:nvSpPr>
                <p:spPr>
                  <a:xfrm rot="6994308">
                    <a:off x="7886878" y="2598661"/>
                    <a:ext cx="393700" cy="619463"/>
                  </a:xfrm>
                  <a:prstGeom prst="arc">
                    <a:avLst>
                      <a:gd name="adj1" fmla="val 16200000"/>
                      <a:gd name="adj2" fmla="val 20590143"/>
                    </a:avLst>
                  </a:prstGeom>
                  <a:ln w="12700">
                    <a:solidFill>
                      <a:srgbClr val="CC00FF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sp>
              <p:nvSpPr>
                <p:cNvPr id="3" name="Oblouk 2">
                  <a:extLst>
                    <a:ext uri="{FF2B5EF4-FFF2-40B4-BE49-F238E27FC236}">
                      <a16:creationId xmlns:a16="http://schemas.microsoft.com/office/drawing/2014/main" id="{809DA4D7-3CF8-435B-B95D-1B7F913AC9A8}"/>
                    </a:ext>
                  </a:extLst>
                </p:cNvPr>
                <p:cNvSpPr/>
                <p:nvPr/>
              </p:nvSpPr>
              <p:spPr>
                <a:xfrm>
                  <a:off x="6886725" y="359982"/>
                  <a:ext cx="2592000" cy="3125091"/>
                </a:xfrm>
                <a:prstGeom prst="arc">
                  <a:avLst>
                    <a:gd name="adj1" fmla="val 407338"/>
                    <a:gd name="adj2" fmla="val 5487834"/>
                  </a:avLst>
                </a:prstGeom>
                <a:ln w="12700">
                  <a:solidFill>
                    <a:srgbClr val="CC00FF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pic>
          <p:nvPicPr>
            <p:cNvPr id="24" name="Obrázek 23">
              <a:extLst>
                <a:ext uri="{FF2B5EF4-FFF2-40B4-BE49-F238E27FC236}">
                  <a16:creationId xmlns:a16="http://schemas.microsoft.com/office/drawing/2014/main" id="{8A7AA990-1EF1-4818-BB84-B8D39FC1D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86196" y="3168650"/>
              <a:ext cx="1838325" cy="533400"/>
            </a:xfrm>
            <a:prstGeom prst="rect">
              <a:avLst/>
            </a:prstGeom>
          </p:spPr>
        </p:pic>
        <p:grpSp>
          <p:nvGrpSpPr>
            <p:cNvPr id="31" name="Skupina 30">
              <a:extLst>
                <a:ext uri="{FF2B5EF4-FFF2-40B4-BE49-F238E27FC236}">
                  <a16:creationId xmlns:a16="http://schemas.microsoft.com/office/drawing/2014/main" id="{3DB6CA04-C3B9-4527-9B74-9A0FE0565873}"/>
                </a:ext>
              </a:extLst>
            </p:cNvPr>
            <p:cNvGrpSpPr/>
            <p:nvPr/>
          </p:nvGrpSpPr>
          <p:grpSpPr>
            <a:xfrm>
              <a:off x="4525432" y="1476375"/>
              <a:ext cx="1048809" cy="523876"/>
              <a:chOff x="4525432" y="1476375"/>
              <a:chExt cx="1048809" cy="523876"/>
            </a:xfrm>
          </p:grpSpPr>
          <p:sp>
            <p:nvSpPr>
              <p:cNvPr id="32" name="Ovál 31">
                <a:extLst>
                  <a:ext uri="{FF2B5EF4-FFF2-40B4-BE49-F238E27FC236}">
                    <a16:creationId xmlns:a16="http://schemas.microsoft.com/office/drawing/2014/main" id="{A2D75C30-2037-44A2-9496-DFAD167F5AEB}"/>
                  </a:ext>
                </a:extLst>
              </p:cNvPr>
              <p:cNvSpPr/>
              <p:nvPr/>
            </p:nvSpPr>
            <p:spPr>
              <a:xfrm>
                <a:off x="4525432" y="1476375"/>
                <a:ext cx="1048809" cy="523876"/>
              </a:xfrm>
              <a:prstGeom prst="ellipse">
                <a:avLst/>
              </a:prstGeom>
              <a:solidFill>
                <a:srgbClr val="EF894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FC420E4B-FFD8-48BA-B16B-94DF259D556F}"/>
                  </a:ext>
                </a:extLst>
              </p:cNvPr>
              <p:cNvSpPr txBox="1"/>
              <p:nvPr/>
            </p:nvSpPr>
            <p:spPr>
              <a:xfrm>
                <a:off x="4620085" y="1559060"/>
                <a:ext cx="864659" cy="35394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700" b="1" dirty="0" err="1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</a:t>
                </a:r>
                <a:r>
                  <a:rPr lang="cs-CZ" sz="1700" b="1" baseline="-25000" dirty="0" err="1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</a:t>
                </a:r>
                <a:endParaRPr lang="cs-CZ" sz="1700" b="1" baseline="30000" dirty="0">
                  <a:solidFill>
                    <a:srgbClr val="0000F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" name="Skupina 33">
              <a:extLst>
                <a:ext uri="{FF2B5EF4-FFF2-40B4-BE49-F238E27FC236}">
                  <a16:creationId xmlns:a16="http://schemas.microsoft.com/office/drawing/2014/main" id="{20ECF1B1-E440-421B-A99B-395AD0AB38EA}"/>
                </a:ext>
              </a:extLst>
            </p:cNvPr>
            <p:cNvGrpSpPr/>
            <p:nvPr/>
          </p:nvGrpSpPr>
          <p:grpSpPr>
            <a:xfrm>
              <a:off x="10856994" y="1483618"/>
              <a:ext cx="1048809" cy="523876"/>
              <a:chOff x="4525432" y="1476375"/>
              <a:chExt cx="1048809" cy="523876"/>
            </a:xfrm>
          </p:grpSpPr>
          <p:sp>
            <p:nvSpPr>
              <p:cNvPr id="35" name="Ovál 34">
                <a:extLst>
                  <a:ext uri="{FF2B5EF4-FFF2-40B4-BE49-F238E27FC236}">
                    <a16:creationId xmlns:a16="http://schemas.microsoft.com/office/drawing/2014/main" id="{AB740966-EEC4-49E7-8EAA-9977FC170B7D}"/>
                  </a:ext>
                </a:extLst>
              </p:cNvPr>
              <p:cNvSpPr/>
              <p:nvPr/>
            </p:nvSpPr>
            <p:spPr>
              <a:xfrm>
                <a:off x="4525432" y="1476375"/>
                <a:ext cx="1048809" cy="523876"/>
              </a:xfrm>
              <a:prstGeom prst="ellipse">
                <a:avLst/>
              </a:prstGeom>
              <a:solidFill>
                <a:srgbClr val="EF894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E95B0AD5-7C6A-4BB6-999F-FCE1D850523A}"/>
                  </a:ext>
                </a:extLst>
              </p:cNvPr>
              <p:cNvSpPr txBox="1"/>
              <p:nvPr/>
            </p:nvSpPr>
            <p:spPr>
              <a:xfrm>
                <a:off x="4620085" y="1559060"/>
                <a:ext cx="864659" cy="35394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700" b="1" dirty="0" err="1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</a:t>
                </a:r>
                <a:r>
                  <a:rPr lang="cs-CZ" sz="1700" b="1" baseline="-25000" dirty="0" err="1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</a:t>
                </a:r>
                <a:endParaRPr lang="cs-CZ" sz="1700" b="1" baseline="30000" dirty="0">
                  <a:solidFill>
                    <a:srgbClr val="0000F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30" name="Volný tvar 17">
              <a:extLst>
                <a:ext uri="{FF2B5EF4-FFF2-40B4-BE49-F238E27FC236}">
                  <a16:creationId xmlns:a16="http://schemas.microsoft.com/office/drawing/2014/main" id="{D4B106C6-3A5F-4BFF-8830-13C0B298A501}"/>
                </a:ext>
              </a:extLst>
            </p:cNvPr>
            <p:cNvSpPr/>
            <p:nvPr/>
          </p:nvSpPr>
          <p:spPr>
            <a:xfrm>
              <a:off x="4558570" y="0"/>
              <a:ext cx="4149651" cy="6748669"/>
            </a:xfrm>
            <a:custGeom>
              <a:avLst/>
              <a:gdLst>
                <a:gd name="connsiteX0" fmla="*/ 2214531 w 5734399"/>
                <a:gd name="connsiteY0" fmla="*/ 0 h 4545983"/>
                <a:gd name="connsiteX1" fmla="*/ 2696670 w 5734399"/>
                <a:gd name="connsiteY1" fmla="*/ 2161309 h 4545983"/>
                <a:gd name="connsiteX2" fmla="*/ 5431557 w 5734399"/>
                <a:gd name="connsiteY2" fmla="*/ 2693324 h 4545983"/>
                <a:gd name="connsiteX3" fmla="*/ 5265302 w 5734399"/>
                <a:gd name="connsiteY3" fmla="*/ 3790604 h 4545983"/>
                <a:gd name="connsiteX4" fmla="*/ 1865397 w 5734399"/>
                <a:gd name="connsiteY4" fmla="*/ 4031673 h 4545983"/>
                <a:gd name="connsiteX5" fmla="*/ 161288 w 5734399"/>
                <a:gd name="connsiteY5" fmla="*/ 4505498 h 4545983"/>
                <a:gd name="connsiteX6" fmla="*/ 169600 w 5734399"/>
                <a:gd name="connsiteY6" fmla="*/ 4488873 h 4545983"/>
                <a:gd name="connsiteX0" fmla="*/ 2149784 w 5669652"/>
                <a:gd name="connsiteY0" fmla="*/ 0 h 5707211"/>
                <a:gd name="connsiteX1" fmla="*/ 2631923 w 5669652"/>
                <a:gd name="connsiteY1" fmla="*/ 2161309 h 5707211"/>
                <a:gd name="connsiteX2" fmla="*/ 5366810 w 5669652"/>
                <a:gd name="connsiteY2" fmla="*/ 2693324 h 5707211"/>
                <a:gd name="connsiteX3" fmla="*/ 5200555 w 5669652"/>
                <a:gd name="connsiteY3" fmla="*/ 3790604 h 5707211"/>
                <a:gd name="connsiteX4" fmla="*/ 1800650 w 5669652"/>
                <a:gd name="connsiteY4" fmla="*/ 4031673 h 5707211"/>
                <a:gd name="connsiteX5" fmla="*/ 96541 w 5669652"/>
                <a:gd name="connsiteY5" fmla="*/ 4505498 h 5707211"/>
                <a:gd name="connsiteX6" fmla="*/ 373003 w 5669652"/>
                <a:gd name="connsiteY6" fmla="*/ 5705868 h 5707211"/>
                <a:gd name="connsiteX0" fmla="*/ 2053244 w 5573112"/>
                <a:gd name="connsiteY0" fmla="*/ 0 h 4505498"/>
                <a:gd name="connsiteX1" fmla="*/ 2535383 w 5573112"/>
                <a:gd name="connsiteY1" fmla="*/ 2161309 h 4505498"/>
                <a:gd name="connsiteX2" fmla="*/ 5270270 w 5573112"/>
                <a:gd name="connsiteY2" fmla="*/ 2693324 h 4505498"/>
                <a:gd name="connsiteX3" fmla="*/ 5104015 w 5573112"/>
                <a:gd name="connsiteY3" fmla="*/ 3790604 h 4505498"/>
                <a:gd name="connsiteX4" fmla="*/ 1704110 w 5573112"/>
                <a:gd name="connsiteY4" fmla="*/ 4031673 h 4505498"/>
                <a:gd name="connsiteX5" fmla="*/ 1 w 5573112"/>
                <a:gd name="connsiteY5" fmla="*/ 4505498 h 4505498"/>
                <a:gd name="connsiteX0" fmla="*/ 2053243 w 5573111"/>
                <a:gd name="connsiteY0" fmla="*/ 0 h 5692810"/>
                <a:gd name="connsiteX1" fmla="*/ 2535382 w 5573111"/>
                <a:gd name="connsiteY1" fmla="*/ 2161309 h 5692810"/>
                <a:gd name="connsiteX2" fmla="*/ 5270269 w 5573111"/>
                <a:gd name="connsiteY2" fmla="*/ 2693324 h 5692810"/>
                <a:gd name="connsiteX3" fmla="*/ 5104014 w 5573111"/>
                <a:gd name="connsiteY3" fmla="*/ 3790604 h 5692810"/>
                <a:gd name="connsiteX4" fmla="*/ 1704109 w 5573111"/>
                <a:gd name="connsiteY4" fmla="*/ 4031673 h 5692810"/>
                <a:gd name="connsiteX5" fmla="*/ 0 w 5573111"/>
                <a:gd name="connsiteY5" fmla="*/ 5692810 h 5692810"/>
                <a:gd name="connsiteX0" fmla="*/ 2053243 w 5573111"/>
                <a:gd name="connsiteY0" fmla="*/ 0 h 5692810"/>
                <a:gd name="connsiteX1" fmla="*/ 2535382 w 5573111"/>
                <a:gd name="connsiteY1" fmla="*/ 2161309 h 5692810"/>
                <a:gd name="connsiteX2" fmla="*/ 5270269 w 5573111"/>
                <a:gd name="connsiteY2" fmla="*/ 2693324 h 5692810"/>
                <a:gd name="connsiteX3" fmla="*/ 5104014 w 5573111"/>
                <a:gd name="connsiteY3" fmla="*/ 3790604 h 5692810"/>
                <a:gd name="connsiteX4" fmla="*/ 1704109 w 5573111"/>
                <a:gd name="connsiteY4" fmla="*/ 4031673 h 5692810"/>
                <a:gd name="connsiteX5" fmla="*/ 0 w 5573111"/>
                <a:gd name="connsiteY5" fmla="*/ 5692810 h 5692810"/>
                <a:gd name="connsiteX0" fmla="*/ 2053243 w 5582367"/>
                <a:gd name="connsiteY0" fmla="*/ 0 h 5692810"/>
                <a:gd name="connsiteX1" fmla="*/ 2535382 w 5582367"/>
                <a:gd name="connsiteY1" fmla="*/ 2161309 h 5692810"/>
                <a:gd name="connsiteX2" fmla="*/ 5270269 w 5582367"/>
                <a:gd name="connsiteY2" fmla="*/ 2693324 h 5692810"/>
                <a:gd name="connsiteX3" fmla="*/ 5104014 w 5582367"/>
                <a:gd name="connsiteY3" fmla="*/ 3790604 h 5692810"/>
                <a:gd name="connsiteX4" fmla="*/ 1543218 w 5582367"/>
                <a:gd name="connsiteY4" fmla="*/ 4051462 h 5692810"/>
                <a:gd name="connsiteX5" fmla="*/ 0 w 5582367"/>
                <a:gd name="connsiteY5" fmla="*/ 5692810 h 5692810"/>
                <a:gd name="connsiteX0" fmla="*/ 2053243 w 5582367"/>
                <a:gd name="connsiteY0" fmla="*/ 0 h 5692810"/>
                <a:gd name="connsiteX1" fmla="*/ 2535382 w 5582367"/>
                <a:gd name="connsiteY1" fmla="*/ 2161309 h 5692810"/>
                <a:gd name="connsiteX2" fmla="*/ 5270269 w 5582367"/>
                <a:gd name="connsiteY2" fmla="*/ 2693324 h 5692810"/>
                <a:gd name="connsiteX3" fmla="*/ 5104014 w 5582367"/>
                <a:gd name="connsiteY3" fmla="*/ 3790604 h 5692810"/>
                <a:gd name="connsiteX4" fmla="*/ 1543218 w 5582367"/>
                <a:gd name="connsiteY4" fmla="*/ 4051462 h 5692810"/>
                <a:gd name="connsiteX5" fmla="*/ 0 w 5582367"/>
                <a:gd name="connsiteY5" fmla="*/ 5692810 h 5692810"/>
                <a:gd name="connsiteX0" fmla="*/ 2053243 w 5605083"/>
                <a:gd name="connsiteY0" fmla="*/ 0 h 5692810"/>
                <a:gd name="connsiteX1" fmla="*/ 2535382 w 5605083"/>
                <a:gd name="connsiteY1" fmla="*/ 2161309 h 5692810"/>
                <a:gd name="connsiteX2" fmla="*/ 5270269 w 5605083"/>
                <a:gd name="connsiteY2" fmla="*/ 2693324 h 5692810"/>
                <a:gd name="connsiteX3" fmla="*/ 5146918 w 5605083"/>
                <a:gd name="connsiteY3" fmla="*/ 3622401 h 5692810"/>
                <a:gd name="connsiteX4" fmla="*/ 1543218 w 5605083"/>
                <a:gd name="connsiteY4" fmla="*/ 4051462 h 5692810"/>
                <a:gd name="connsiteX5" fmla="*/ 0 w 5605083"/>
                <a:gd name="connsiteY5" fmla="*/ 5692810 h 5692810"/>
                <a:gd name="connsiteX0" fmla="*/ 2053243 w 5592730"/>
                <a:gd name="connsiteY0" fmla="*/ 0 h 5692810"/>
                <a:gd name="connsiteX1" fmla="*/ 2535382 w 5592730"/>
                <a:gd name="connsiteY1" fmla="*/ 2161309 h 5692810"/>
                <a:gd name="connsiteX2" fmla="*/ 5248818 w 5592730"/>
                <a:gd name="connsiteY2" fmla="*/ 2624064 h 5692810"/>
                <a:gd name="connsiteX3" fmla="*/ 5146918 w 5592730"/>
                <a:gd name="connsiteY3" fmla="*/ 3622401 h 5692810"/>
                <a:gd name="connsiteX4" fmla="*/ 1543218 w 5592730"/>
                <a:gd name="connsiteY4" fmla="*/ 4051462 h 5692810"/>
                <a:gd name="connsiteX5" fmla="*/ 0 w 5592730"/>
                <a:gd name="connsiteY5" fmla="*/ 5692810 h 5692810"/>
                <a:gd name="connsiteX0" fmla="*/ 2053243 w 5592730"/>
                <a:gd name="connsiteY0" fmla="*/ 0 h 5692810"/>
                <a:gd name="connsiteX1" fmla="*/ 2535382 w 5592730"/>
                <a:gd name="connsiteY1" fmla="*/ 2161309 h 5692810"/>
                <a:gd name="connsiteX2" fmla="*/ 5248818 w 5592730"/>
                <a:gd name="connsiteY2" fmla="*/ 2624064 h 5692810"/>
                <a:gd name="connsiteX3" fmla="*/ 5146918 w 5592730"/>
                <a:gd name="connsiteY3" fmla="*/ 3622401 h 5692810"/>
                <a:gd name="connsiteX4" fmla="*/ 1543218 w 5592730"/>
                <a:gd name="connsiteY4" fmla="*/ 4051462 h 5692810"/>
                <a:gd name="connsiteX5" fmla="*/ 0 w 5592730"/>
                <a:gd name="connsiteY5" fmla="*/ 5692810 h 5692810"/>
                <a:gd name="connsiteX0" fmla="*/ 1903079 w 5442566"/>
                <a:gd name="connsiteY0" fmla="*/ 0 h 5762070"/>
                <a:gd name="connsiteX1" fmla="*/ 2385218 w 5442566"/>
                <a:gd name="connsiteY1" fmla="*/ 2161309 h 5762070"/>
                <a:gd name="connsiteX2" fmla="*/ 5098654 w 5442566"/>
                <a:gd name="connsiteY2" fmla="*/ 2624064 h 5762070"/>
                <a:gd name="connsiteX3" fmla="*/ 4996754 w 5442566"/>
                <a:gd name="connsiteY3" fmla="*/ 3622401 h 5762070"/>
                <a:gd name="connsiteX4" fmla="*/ 1393054 w 5442566"/>
                <a:gd name="connsiteY4" fmla="*/ 4051462 h 5762070"/>
                <a:gd name="connsiteX5" fmla="*/ 0 w 5442566"/>
                <a:gd name="connsiteY5" fmla="*/ 5762070 h 5762070"/>
                <a:gd name="connsiteX0" fmla="*/ 1903079 w 5442566"/>
                <a:gd name="connsiteY0" fmla="*/ 0 h 5762070"/>
                <a:gd name="connsiteX1" fmla="*/ 2385218 w 5442566"/>
                <a:gd name="connsiteY1" fmla="*/ 2161309 h 5762070"/>
                <a:gd name="connsiteX2" fmla="*/ 5098654 w 5442566"/>
                <a:gd name="connsiteY2" fmla="*/ 2624064 h 5762070"/>
                <a:gd name="connsiteX3" fmla="*/ 4996754 w 5442566"/>
                <a:gd name="connsiteY3" fmla="*/ 3622401 h 5762070"/>
                <a:gd name="connsiteX4" fmla="*/ 1393054 w 5442566"/>
                <a:gd name="connsiteY4" fmla="*/ 4051462 h 5762070"/>
                <a:gd name="connsiteX5" fmla="*/ 0 w 5442566"/>
                <a:gd name="connsiteY5" fmla="*/ 5762070 h 5762070"/>
                <a:gd name="connsiteX0" fmla="*/ 1892353 w 5431840"/>
                <a:gd name="connsiteY0" fmla="*/ 0 h 5544396"/>
                <a:gd name="connsiteX1" fmla="*/ 2374492 w 5431840"/>
                <a:gd name="connsiteY1" fmla="*/ 2161309 h 5544396"/>
                <a:gd name="connsiteX2" fmla="*/ 5087928 w 5431840"/>
                <a:gd name="connsiteY2" fmla="*/ 2624064 h 5544396"/>
                <a:gd name="connsiteX3" fmla="*/ 4986028 w 5431840"/>
                <a:gd name="connsiteY3" fmla="*/ 3622401 h 5544396"/>
                <a:gd name="connsiteX4" fmla="*/ 1382328 w 5431840"/>
                <a:gd name="connsiteY4" fmla="*/ 4051462 h 5544396"/>
                <a:gd name="connsiteX5" fmla="*/ 0 w 5431840"/>
                <a:gd name="connsiteY5" fmla="*/ 5544396 h 5544396"/>
                <a:gd name="connsiteX0" fmla="*/ 1892353 w 5431840"/>
                <a:gd name="connsiteY0" fmla="*/ 0 h 5544396"/>
                <a:gd name="connsiteX1" fmla="*/ 2374492 w 5431840"/>
                <a:gd name="connsiteY1" fmla="*/ 2161309 h 5544396"/>
                <a:gd name="connsiteX2" fmla="*/ 5087928 w 5431840"/>
                <a:gd name="connsiteY2" fmla="*/ 2624064 h 5544396"/>
                <a:gd name="connsiteX3" fmla="*/ 4986028 w 5431840"/>
                <a:gd name="connsiteY3" fmla="*/ 3622401 h 5544396"/>
                <a:gd name="connsiteX4" fmla="*/ 1382328 w 5431840"/>
                <a:gd name="connsiteY4" fmla="*/ 4051462 h 5544396"/>
                <a:gd name="connsiteX5" fmla="*/ 0 w 5431840"/>
                <a:gd name="connsiteY5" fmla="*/ 5544396 h 5544396"/>
                <a:gd name="connsiteX0" fmla="*/ 1892353 w 5414976"/>
                <a:gd name="connsiteY0" fmla="*/ 0 h 5544396"/>
                <a:gd name="connsiteX1" fmla="*/ 2374492 w 5414976"/>
                <a:gd name="connsiteY1" fmla="*/ 2161309 h 5544396"/>
                <a:gd name="connsiteX2" fmla="*/ 5087928 w 5414976"/>
                <a:gd name="connsiteY2" fmla="*/ 2624064 h 5544396"/>
                <a:gd name="connsiteX3" fmla="*/ 4955148 w 5414976"/>
                <a:gd name="connsiteY3" fmla="*/ 3690156 h 5544396"/>
                <a:gd name="connsiteX4" fmla="*/ 1382328 w 5414976"/>
                <a:gd name="connsiteY4" fmla="*/ 4051462 h 5544396"/>
                <a:gd name="connsiteX5" fmla="*/ 0 w 5414976"/>
                <a:gd name="connsiteY5" fmla="*/ 5544396 h 5544396"/>
                <a:gd name="connsiteX0" fmla="*/ 1892353 w 5426203"/>
                <a:gd name="connsiteY0" fmla="*/ 0 h 5544396"/>
                <a:gd name="connsiteX1" fmla="*/ 2374492 w 5426203"/>
                <a:gd name="connsiteY1" fmla="*/ 2161309 h 5544396"/>
                <a:gd name="connsiteX2" fmla="*/ 5087928 w 5426203"/>
                <a:gd name="connsiteY2" fmla="*/ 2624064 h 5544396"/>
                <a:gd name="connsiteX3" fmla="*/ 4955148 w 5426203"/>
                <a:gd name="connsiteY3" fmla="*/ 3690156 h 5544396"/>
                <a:gd name="connsiteX4" fmla="*/ 1382328 w 5426203"/>
                <a:gd name="connsiteY4" fmla="*/ 4051462 h 5544396"/>
                <a:gd name="connsiteX5" fmla="*/ 0 w 5426203"/>
                <a:gd name="connsiteY5" fmla="*/ 5544396 h 5544396"/>
                <a:gd name="connsiteX0" fmla="*/ 1892353 w 5426203"/>
                <a:gd name="connsiteY0" fmla="*/ 0 h 5544396"/>
                <a:gd name="connsiteX1" fmla="*/ 2374492 w 5426203"/>
                <a:gd name="connsiteY1" fmla="*/ 2161309 h 5544396"/>
                <a:gd name="connsiteX2" fmla="*/ 5087928 w 5426203"/>
                <a:gd name="connsiteY2" fmla="*/ 2624064 h 5544396"/>
                <a:gd name="connsiteX3" fmla="*/ 4955148 w 5426203"/>
                <a:gd name="connsiteY3" fmla="*/ 3690156 h 5544396"/>
                <a:gd name="connsiteX4" fmla="*/ 1382328 w 5426203"/>
                <a:gd name="connsiteY4" fmla="*/ 4051462 h 5544396"/>
                <a:gd name="connsiteX5" fmla="*/ 0 w 5426203"/>
                <a:gd name="connsiteY5" fmla="*/ 5544396 h 5544396"/>
                <a:gd name="connsiteX0" fmla="*/ 1892353 w 5414976"/>
                <a:gd name="connsiteY0" fmla="*/ 0 h 5544396"/>
                <a:gd name="connsiteX1" fmla="*/ 2374492 w 5414976"/>
                <a:gd name="connsiteY1" fmla="*/ 2161309 h 5544396"/>
                <a:gd name="connsiteX2" fmla="*/ 5087928 w 5414976"/>
                <a:gd name="connsiteY2" fmla="*/ 2624064 h 5544396"/>
                <a:gd name="connsiteX3" fmla="*/ 4955148 w 5414976"/>
                <a:gd name="connsiteY3" fmla="*/ 3690156 h 5544396"/>
                <a:gd name="connsiteX4" fmla="*/ 1382328 w 5414976"/>
                <a:gd name="connsiteY4" fmla="*/ 4051462 h 5544396"/>
                <a:gd name="connsiteX5" fmla="*/ 0 w 5414976"/>
                <a:gd name="connsiteY5" fmla="*/ 5544396 h 5544396"/>
                <a:gd name="connsiteX0" fmla="*/ 1892353 w 5425574"/>
                <a:gd name="connsiteY0" fmla="*/ 0 h 5544396"/>
                <a:gd name="connsiteX1" fmla="*/ 2374492 w 5425574"/>
                <a:gd name="connsiteY1" fmla="*/ 2161309 h 5544396"/>
                <a:gd name="connsiteX2" fmla="*/ 5087928 w 5425574"/>
                <a:gd name="connsiteY2" fmla="*/ 2624064 h 5544396"/>
                <a:gd name="connsiteX3" fmla="*/ 4955148 w 5425574"/>
                <a:gd name="connsiteY3" fmla="*/ 3690156 h 5544396"/>
                <a:gd name="connsiteX4" fmla="*/ 1207334 w 5425574"/>
                <a:gd name="connsiteY4" fmla="*/ 3983708 h 5544396"/>
                <a:gd name="connsiteX5" fmla="*/ 0 w 5425574"/>
                <a:gd name="connsiteY5" fmla="*/ 5544396 h 5544396"/>
                <a:gd name="connsiteX0" fmla="*/ 1892353 w 5425574"/>
                <a:gd name="connsiteY0" fmla="*/ 0 h 5544396"/>
                <a:gd name="connsiteX1" fmla="*/ 2374492 w 5425574"/>
                <a:gd name="connsiteY1" fmla="*/ 2161309 h 5544396"/>
                <a:gd name="connsiteX2" fmla="*/ 5087928 w 5425574"/>
                <a:gd name="connsiteY2" fmla="*/ 2624064 h 5544396"/>
                <a:gd name="connsiteX3" fmla="*/ 4955148 w 5425574"/>
                <a:gd name="connsiteY3" fmla="*/ 3690156 h 5544396"/>
                <a:gd name="connsiteX4" fmla="*/ 1207334 w 5425574"/>
                <a:gd name="connsiteY4" fmla="*/ 3983708 h 5544396"/>
                <a:gd name="connsiteX5" fmla="*/ 0 w 5425574"/>
                <a:gd name="connsiteY5" fmla="*/ 5544396 h 5544396"/>
                <a:gd name="connsiteX0" fmla="*/ 1892353 w 5441452"/>
                <a:gd name="connsiteY0" fmla="*/ 0 h 5544396"/>
                <a:gd name="connsiteX1" fmla="*/ 2374492 w 5441452"/>
                <a:gd name="connsiteY1" fmla="*/ 2161309 h 5544396"/>
                <a:gd name="connsiteX2" fmla="*/ 5087928 w 5441452"/>
                <a:gd name="connsiteY2" fmla="*/ 2624064 h 5544396"/>
                <a:gd name="connsiteX3" fmla="*/ 4955148 w 5441452"/>
                <a:gd name="connsiteY3" fmla="*/ 3690156 h 5544396"/>
                <a:gd name="connsiteX4" fmla="*/ 949991 w 5441452"/>
                <a:gd name="connsiteY4" fmla="*/ 3944991 h 5544396"/>
                <a:gd name="connsiteX5" fmla="*/ 0 w 5441452"/>
                <a:gd name="connsiteY5" fmla="*/ 5544396 h 5544396"/>
                <a:gd name="connsiteX0" fmla="*/ 1892353 w 5440811"/>
                <a:gd name="connsiteY0" fmla="*/ 0 h 5544396"/>
                <a:gd name="connsiteX1" fmla="*/ 2374492 w 5440811"/>
                <a:gd name="connsiteY1" fmla="*/ 2161309 h 5544396"/>
                <a:gd name="connsiteX2" fmla="*/ 5087928 w 5440811"/>
                <a:gd name="connsiteY2" fmla="*/ 2624064 h 5544396"/>
                <a:gd name="connsiteX3" fmla="*/ 4955148 w 5440811"/>
                <a:gd name="connsiteY3" fmla="*/ 3690156 h 5544396"/>
                <a:gd name="connsiteX4" fmla="*/ 960284 w 5440811"/>
                <a:gd name="connsiteY4" fmla="*/ 4061142 h 5544396"/>
                <a:gd name="connsiteX5" fmla="*/ 0 w 5440811"/>
                <a:gd name="connsiteY5" fmla="*/ 5544396 h 5544396"/>
                <a:gd name="connsiteX0" fmla="*/ 1892353 w 5440811"/>
                <a:gd name="connsiteY0" fmla="*/ 0 h 5544396"/>
                <a:gd name="connsiteX1" fmla="*/ 2374492 w 5440811"/>
                <a:gd name="connsiteY1" fmla="*/ 2161309 h 5544396"/>
                <a:gd name="connsiteX2" fmla="*/ 5087928 w 5440811"/>
                <a:gd name="connsiteY2" fmla="*/ 2624064 h 5544396"/>
                <a:gd name="connsiteX3" fmla="*/ 4955148 w 5440811"/>
                <a:gd name="connsiteY3" fmla="*/ 3690156 h 5544396"/>
                <a:gd name="connsiteX4" fmla="*/ 960284 w 5440811"/>
                <a:gd name="connsiteY4" fmla="*/ 4061142 h 5544396"/>
                <a:gd name="connsiteX5" fmla="*/ 0 w 5440811"/>
                <a:gd name="connsiteY5" fmla="*/ 5544396 h 5544396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50791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08094"/>
                <a:gd name="connsiteY0" fmla="*/ 0 h 5592792"/>
                <a:gd name="connsiteX1" fmla="*/ 2673012 w 5608094"/>
                <a:gd name="connsiteY1" fmla="*/ 2016122 h 5592792"/>
                <a:gd name="connsiteX2" fmla="*/ 5262922 w 5608094"/>
                <a:gd name="connsiteY2" fmla="*/ 2507914 h 5592792"/>
                <a:gd name="connsiteX3" fmla="*/ 5130142 w 5608094"/>
                <a:gd name="connsiteY3" fmla="*/ 3690156 h 5592792"/>
                <a:gd name="connsiteX4" fmla="*/ 1135278 w 5608094"/>
                <a:gd name="connsiteY4" fmla="*/ 4061142 h 5592792"/>
                <a:gd name="connsiteX5" fmla="*/ 0 w 5608094"/>
                <a:gd name="connsiteY5" fmla="*/ 5592792 h 5592792"/>
                <a:gd name="connsiteX0" fmla="*/ 2067347 w 5608095"/>
                <a:gd name="connsiteY0" fmla="*/ 0 h 5592792"/>
                <a:gd name="connsiteX1" fmla="*/ 2673012 w 5608095"/>
                <a:gd name="connsiteY1" fmla="*/ 2016122 h 5592792"/>
                <a:gd name="connsiteX2" fmla="*/ 5262923 w 5608095"/>
                <a:gd name="connsiteY2" fmla="*/ 2507914 h 5592792"/>
                <a:gd name="connsiteX3" fmla="*/ 5130142 w 5608095"/>
                <a:gd name="connsiteY3" fmla="*/ 3690156 h 5592792"/>
                <a:gd name="connsiteX4" fmla="*/ 1135278 w 5608095"/>
                <a:gd name="connsiteY4" fmla="*/ 4061142 h 5592792"/>
                <a:gd name="connsiteX5" fmla="*/ 0 w 5608095"/>
                <a:gd name="connsiteY5" fmla="*/ 5592792 h 5592792"/>
                <a:gd name="connsiteX0" fmla="*/ 2067347 w 5631436"/>
                <a:gd name="connsiteY0" fmla="*/ 0 h 5592792"/>
                <a:gd name="connsiteX1" fmla="*/ 2673012 w 5631436"/>
                <a:gd name="connsiteY1" fmla="*/ 2016122 h 5592792"/>
                <a:gd name="connsiteX2" fmla="*/ 5262923 w 5631436"/>
                <a:gd name="connsiteY2" fmla="*/ 2507914 h 5592792"/>
                <a:gd name="connsiteX3" fmla="*/ 5130142 w 5631436"/>
                <a:gd name="connsiteY3" fmla="*/ 3690156 h 5592792"/>
                <a:gd name="connsiteX4" fmla="*/ 1135278 w 5631436"/>
                <a:gd name="connsiteY4" fmla="*/ 4061142 h 5592792"/>
                <a:gd name="connsiteX5" fmla="*/ 0 w 5631436"/>
                <a:gd name="connsiteY5" fmla="*/ 5592792 h 5592792"/>
                <a:gd name="connsiteX0" fmla="*/ 2067347 w 5628865"/>
                <a:gd name="connsiteY0" fmla="*/ 0 h 5592792"/>
                <a:gd name="connsiteX1" fmla="*/ 2673012 w 5628865"/>
                <a:gd name="connsiteY1" fmla="*/ 2016122 h 5592792"/>
                <a:gd name="connsiteX2" fmla="*/ 5262923 w 5628865"/>
                <a:gd name="connsiteY2" fmla="*/ 2507914 h 5592792"/>
                <a:gd name="connsiteX3" fmla="*/ 5130142 w 5628865"/>
                <a:gd name="connsiteY3" fmla="*/ 3690156 h 5592792"/>
                <a:gd name="connsiteX4" fmla="*/ 1177377 w 5628865"/>
                <a:gd name="connsiteY4" fmla="*/ 3828842 h 5592792"/>
                <a:gd name="connsiteX5" fmla="*/ 0 w 5628865"/>
                <a:gd name="connsiteY5" fmla="*/ 5592792 h 5592792"/>
                <a:gd name="connsiteX0" fmla="*/ 2067347 w 5628865"/>
                <a:gd name="connsiteY0" fmla="*/ 0 h 5592792"/>
                <a:gd name="connsiteX1" fmla="*/ 2673012 w 5628865"/>
                <a:gd name="connsiteY1" fmla="*/ 2016122 h 5592792"/>
                <a:gd name="connsiteX2" fmla="*/ 5262923 w 5628865"/>
                <a:gd name="connsiteY2" fmla="*/ 2507914 h 5592792"/>
                <a:gd name="connsiteX3" fmla="*/ 5130142 w 5628865"/>
                <a:gd name="connsiteY3" fmla="*/ 3690156 h 5592792"/>
                <a:gd name="connsiteX4" fmla="*/ 1177377 w 5628865"/>
                <a:gd name="connsiteY4" fmla="*/ 3828842 h 5592792"/>
                <a:gd name="connsiteX5" fmla="*/ 0 w 5628865"/>
                <a:gd name="connsiteY5" fmla="*/ 5592792 h 5592792"/>
                <a:gd name="connsiteX0" fmla="*/ 2056821 w 5618339"/>
                <a:gd name="connsiteY0" fmla="*/ 0 h 5592792"/>
                <a:gd name="connsiteX1" fmla="*/ 2662486 w 5618339"/>
                <a:gd name="connsiteY1" fmla="*/ 2016122 h 5592792"/>
                <a:gd name="connsiteX2" fmla="*/ 5252397 w 5618339"/>
                <a:gd name="connsiteY2" fmla="*/ 2507914 h 5592792"/>
                <a:gd name="connsiteX3" fmla="*/ 5119616 w 5618339"/>
                <a:gd name="connsiteY3" fmla="*/ 3690156 h 5592792"/>
                <a:gd name="connsiteX4" fmla="*/ 1166851 w 5618339"/>
                <a:gd name="connsiteY4" fmla="*/ 3828842 h 5592792"/>
                <a:gd name="connsiteX5" fmla="*/ 0 w 5618339"/>
                <a:gd name="connsiteY5" fmla="*/ 5592792 h 5592792"/>
                <a:gd name="connsiteX0" fmla="*/ 2056821 w 5565324"/>
                <a:gd name="connsiteY0" fmla="*/ 0 h 5592792"/>
                <a:gd name="connsiteX1" fmla="*/ 2662486 w 5565324"/>
                <a:gd name="connsiteY1" fmla="*/ 2016122 h 5592792"/>
                <a:gd name="connsiteX2" fmla="*/ 5156509 w 5565324"/>
                <a:gd name="connsiteY2" fmla="*/ 2546631 h 5592792"/>
                <a:gd name="connsiteX3" fmla="*/ 5119616 w 5565324"/>
                <a:gd name="connsiteY3" fmla="*/ 3690156 h 5592792"/>
                <a:gd name="connsiteX4" fmla="*/ 1166851 w 5565324"/>
                <a:gd name="connsiteY4" fmla="*/ 3828842 h 5592792"/>
                <a:gd name="connsiteX5" fmla="*/ 0 w 5565324"/>
                <a:gd name="connsiteY5" fmla="*/ 5592792 h 5592792"/>
                <a:gd name="connsiteX0" fmla="*/ 2056821 w 5605486"/>
                <a:gd name="connsiteY0" fmla="*/ 0 h 5592792"/>
                <a:gd name="connsiteX1" fmla="*/ 2662486 w 5605486"/>
                <a:gd name="connsiteY1" fmla="*/ 2016122 h 5592792"/>
                <a:gd name="connsiteX2" fmla="*/ 5156509 w 5605486"/>
                <a:gd name="connsiteY2" fmla="*/ 2546631 h 5592792"/>
                <a:gd name="connsiteX3" fmla="*/ 5215505 w 5605486"/>
                <a:gd name="connsiteY3" fmla="*/ 3699836 h 5592792"/>
                <a:gd name="connsiteX4" fmla="*/ 1166851 w 5605486"/>
                <a:gd name="connsiteY4" fmla="*/ 3828842 h 5592792"/>
                <a:gd name="connsiteX5" fmla="*/ 0 w 5605486"/>
                <a:gd name="connsiteY5" fmla="*/ 5592792 h 5592792"/>
                <a:gd name="connsiteX0" fmla="*/ 2056821 w 5605486"/>
                <a:gd name="connsiteY0" fmla="*/ 0 h 5592792"/>
                <a:gd name="connsiteX1" fmla="*/ 2662486 w 5605486"/>
                <a:gd name="connsiteY1" fmla="*/ 2016122 h 5592792"/>
                <a:gd name="connsiteX2" fmla="*/ 5156509 w 5605486"/>
                <a:gd name="connsiteY2" fmla="*/ 2546631 h 5592792"/>
                <a:gd name="connsiteX3" fmla="*/ 5215505 w 5605486"/>
                <a:gd name="connsiteY3" fmla="*/ 3699836 h 5592792"/>
                <a:gd name="connsiteX4" fmla="*/ 1166851 w 5605486"/>
                <a:gd name="connsiteY4" fmla="*/ 3828842 h 5592792"/>
                <a:gd name="connsiteX5" fmla="*/ 0 w 5605486"/>
                <a:gd name="connsiteY5" fmla="*/ 5592792 h 5592792"/>
                <a:gd name="connsiteX0" fmla="*/ 2056821 w 5637923"/>
                <a:gd name="connsiteY0" fmla="*/ 0 h 5592792"/>
                <a:gd name="connsiteX1" fmla="*/ 2662486 w 5637923"/>
                <a:gd name="connsiteY1" fmla="*/ 2016122 h 5592792"/>
                <a:gd name="connsiteX2" fmla="*/ 5225000 w 5637923"/>
                <a:gd name="connsiteY2" fmla="*/ 2527273 h 5592792"/>
                <a:gd name="connsiteX3" fmla="*/ 5215505 w 5637923"/>
                <a:gd name="connsiteY3" fmla="*/ 3699836 h 5592792"/>
                <a:gd name="connsiteX4" fmla="*/ 1166851 w 5637923"/>
                <a:gd name="connsiteY4" fmla="*/ 3828842 h 5592792"/>
                <a:gd name="connsiteX5" fmla="*/ 0 w 5637923"/>
                <a:gd name="connsiteY5" fmla="*/ 5592792 h 5592792"/>
                <a:gd name="connsiteX0" fmla="*/ 2056821 w 5666031"/>
                <a:gd name="connsiteY0" fmla="*/ 0 h 5592792"/>
                <a:gd name="connsiteX1" fmla="*/ 2662486 w 5666031"/>
                <a:gd name="connsiteY1" fmla="*/ 2016122 h 5592792"/>
                <a:gd name="connsiteX2" fmla="*/ 5225000 w 5666031"/>
                <a:gd name="connsiteY2" fmla="*/ 2527273 h 5592792"/>
                <a:gd name="connsiteX3" fmla="*/ 5215505 w 5666031"/>
                <a:gd name="connsiteY3" fmla="*/ 3699836 h 5592792"/>
                <a:gd name="connsiteX4" fmla="*/ 1166851 w 5666031"/>
                <a:gd name="connsiteY4" fmla="*/ 3828842 h 5592792"/>
                <a:gd name="connsiteX5" fmla="*/ 0 w 5666031"/>
                <a:gd name="connsiteY5" fmla="*/ 5592792 h 5592792"/>
                <a:gd name="connsiteX0" fmla="*/ 2056821 w 5666031"/>
                <a:gd name="connsiteY0" fmla="*/ 0 h 5592792"/>
                <a:gd name="connsiteX1" fmla="*/ 2662486 w 5666031"/>
                <a:gd name="connsiteY1" fmla="*/ 2016122 h 5592792"/>
                <a:gd name="connsiteX2" fmla="*/ 5225001 w 5666031"/>
                <a:gd name="connsiteY2" fmla="*/ 2527273 h 5592792"/>
                <a:gd name="connsiteX3" fmla="*/ 5215505 w 5666031"/>
                <a:gd name="connsiteY3" fmla="*/ 3699836 h 5592792"/>
                <a:gd name="connsiteX4" fmla="*/ 1166851 w 5666031"/>
                <a:gd name="connsiteY4" fmla="*/ 3828842 h 5592792"/>
                <a:gd name="connsiteX5" fmla="*/ 0 w 5666031"/>
                <a:gd name="connsiteY5" fmla="*/ 5592792 h 5592792"/>
                <a:gd name="connsiteX0" fmla="*/ 2056821 w 5666031"/>
                <a:gd name="connsiteY0" fmla="*/ 0 h 5592792"/>
                <a:gd name="connsiteX1" fmla="*/ 2662486 w 5666031"/>
                <a:gd name="connsiteY1" fmla="*/ 2016122 h 5592792"/>
                <a:gd name="connsiteX2" fmla="*/ 5225001 w 5666031"/>
                <a:gd name="connsiteY2" fmla="*/ 2527273 h 5592792"/>
                <a:gd name="connsiteX3" fmla="*/ 5215505 w 5666031"/>
                <a:gd name="connsiteY3" fmla="*/ 3699836 h 5592792"/>
                <a:gd name="connsiteX4" fmla="*/ 1166851 w 5666031"/>
                <a:gd name="connsiteY4" fmla="*/ 3828842 h 5592792"/>
                <a:gd name="connsiteX5" fmla="*/ 0 w 5666031"/>
                <a:gd name="connsiteY5" fmla="*/ 5592792 h 5592792"/>
                <a:gd name="connsiteX0" fmla="*/ 2056821 w 5611293"/>
                <a:gd name="connsiteY0" fmla="*/ 0 h 5592792"/>
                <a:gd name="connsiteX1" fmla="*/ 2662486 w 5611293"/>
                <a:gd name="connsiteY1" fmla="*/ 2016122 h 5592792"/>
                <a:gd name="connsiteX2" fmla="*/ 5225001 w 5611293"/>
                <a:gd name="connsiteY2" fmla="*/ 2527273 h 5592792"/>
                <a:gd name="connsiteX3" fmla="*/ 5215505 w 5611293"/>
                <a:gd name="connsiteY3" fmla="*/ 3699836 h 5592792"/>
                <a:gd name="connsiteX4" fmla="*/ 1166851 w 5611293"/>
                <a:gd name="connsiteY4" fmla="*/ 3828842 h 5592792"/>
                <a:gd name="connsiteX5" fmla="*/ 0 w 5611293"/>
                <a:gd name="connsiteY5" fmla="*/ 5592792 h 5592792"/>
                <a:gd name="connsiteX0" fmla="*/ 2056821 w 5647137"/>
                <a:gd name="connsiteY0" fmla="*/ 0 h 5592792"/>
                <a:gd name="connsiteX1" fmla="*/ 2662486 w 5647137"/>
                <a:gd name="connsiteY1" fmla="*/ 2016122 h 5592792"/>
                <a:gd name="connsiteX2" fmla="*/ 5225001 w 5647137"/>
                <a:gd name="connsiteY2" fmla="*/ 2527273 h 5592792"/>
                <a:gd name="connsiteX3" fmla="*/ 5215505 w 5647137"/>
                <a:gd name="connsiteY3" fmla="*/ 3699836 h 5592792"/>
                <a:gd name="connsiteX4" fmla="*/ 1166851 w 5647137"/>
                <a:gd name="connsiteY4" fmla="*/ 3828842 h 5592792"/>
                <a:gd name="connsiteX5" fmla="*/ 0 w 5647137"/>
                <a:gd name="connsiteY5" fmla="*/ 5592792 h 5592792"/>
                <a:gd name="connsiteX0" fmla="*/ 2056821 w 5647136"/>
                <a:gd name="connsiteY0" fmla="*/ 0 h 5592792"/>
                <a:gd name="connsiteX1" fmla="*/ 2662486 w 5647136"/>
                <a:gd name="connsiteY1" fmla="*/ 2016122 h 5592792"/>
                <a:gd name="connsiteX2" fmla="*/ 5225001 w 5647136"/>
                <a:gd name="connsiteY2" fmla="*/ 2527273 h 5592792"/>
                <a:gd name="connsiteX3" fmla="*/ 5215505 w 5647136"/>
                <a:gd name="connsiteY3" fmla="*/ 3699836 h 5592792"/>
                <a:gd name="connsiteX4" fmla="*/ 1166851 w 5647136"/>
                <a:gd name="connsiteY4" fmla="*/ 3828842 h 5592792"/>
                <a:gd name="connsiteX5" fmla="*/ 0 w 5647136"/>
                <a:gd name="connsiteY5" fmla="*/ 5592792 h 5592792"/>
                <a:gd name="connsiteX0" fmla="*/ 2056821 w 5628874"/>
                <a:gd name="connsiteY0" fmla="*/ 0 h 5592792"/>
                <a:gd name="connsiteX1" fmla="*/ 2662486 w 5628874"/>
                <a:gd name="connsiteY1" fmla="*/ 2016122 h 5592792"/>
                <a:gd name="connsiteX2" fmla="*/ 5225001 w 5628874"/>
                <a:gd name="connsiteY2" fmla="*/ 2527273 h 5592792"/>
                <a:gd name="connsiteX3" fmla="*/ 5215505 w 5628874"/>
                <a:gd name="connsiteY3" fmla="*/ 3699836 h 5592792"/>
                <a:gd name="connsiteX4" fmla="*/ 1166851 w 5628874"/>
                <a:gd name="connsiteY4" fmla="*/ 3828842 h 5592792"/>
                <a:gd name="connsiteX5" fmla="*/ 0 w 5628874"/>
                <a:gd name="connsiteY5" fmla="*/ 5592792 h 5592792"/>
                <a:gd name="connsiteX0" fmla="*/ 2056821 w 5619264"/>
                <a:gd name="connsiteY0" fmla="*/ 0 h 5592792"/>
                <a:gd name="connsiteX1" fmla="*/ 3004946 w 5619264"/>
                <a:gd name="connsiteY1" fmla="*/ 1987085 h 5592792"/>
                <a:gd name="connsiteX2" fmla="*/ 5225001 w 5619264"/>
                <a:gd name="connsiteY2" fmla="*/ 2527273 h 5592792"/>
                <a:gd name="connsiteX3" fmla="*/ 5215505 w 5619264"/>
                <a:gd name="connsiteY3" fmla="*/ 3699836 h 5592792"/>
                <a:gd name="connsiteX4" fmla="*/ 1166851 w 5619264"/>
                <a:gd name="connsiteY4" fmla="*/ 3828842 h 5592792"/>
                <a:gd name="connsiteX5" fmla="*/ 0 w 5619264"/>
                <a:gd name="connsiteY5" fmla="*/ 5592792 h 5592792"/>
                <a:gd name="connsiteX0" fmla="*/ 2056821 w 5619263"/>
                <a:gd name="connsiteY0" fmla="*/ 0 h 5592792"/>
                <a:gd name="connsiteX1" fmla="*/ 3004946 w 5619263"/>
                <a:gd name="connsiteY1" fmla="*/ 1987085 h 5592792"/>
                <a:gd name="connsiteX2" fmla="*/ 5225001 w 5619263"/>
                <a:gd name="connsiteY2" fmla="*/ 2527273 h 5592792"/>
                <a:gd name="connsiteX3" fmla="*/ 5215505 w 5619263"/>
                <a:gd name="connsiteY3" fmla="*/ 3699836 h 5592792"/>
                <a:gd name="connsiteX4" fmla="*/ 1166851 w 5619263"/>
                <a:gd name="connsiteY4" fmla="*/ 3828842 h 5592792"/>
                <a:gd name="connsiteX5" fmla="*/ 0 w 5619263"/>
                <a:gd name="connsiteY5" fmla="*/ 5592792 h 5592792"/>
                <a:gd name="connsiteX0" fmla="*/ 2056821 w 5623673"/>
                <a:gd name="connsiteY0" fmla="*/ 0 h 5592792"/>
                <a:gd name="connsiteX1" fmla="*/ 3004946 w 5623673"/>
                <a:gd name="connsiteY1" fmla="*/ 1987085 h 5592792"/>
                <a:gd name="connsiteX2" fmla="*/ 5225001 w 5623673"/>
                <a:gd name="connsiteY2" fmla="*/ 2527273 h 5592792"/>
                <a:gd name="connsiteX3" fmla="*/ 5215505 w 5623673"/>
                <a:gd name="connsiteY3" fmla="*/ 3699836 h 5592792"/>
                <a:gd name="connsiteX4" fmla="*/ 1166851 w 5623673"/>
                <a:gd name="connsiteY4" fmla="*/ 3828842 h 5592792"/>
                <a:gd name="connsiteX5" fmla="*/ 0 w 5623673"/>
                <a:gd name="connsiteY5" fmla="*/ 5592792 h 5592792"/>
                <a:gd name="connsiteX0" fmla="*/ 2056821 w 5609860"/>
                <a:gd name="connsiteY0" fmla="*/ 0 h 5592792"/>
                <a:gd name="connsiteX1" fmla="*/ 3183024 w 5609860"/>
                <a:gd name="connsiteY1" fmla="*/ 2054840 h 5592792"/>
                <a:gd name="connsiteX2" fmla="*/ 5225001 w 5609860"/>
                <a:gd name="connsiteY2" fmla="*/ 2527273 h 5592792"/>
                <a:gd name="connsiteX3" fmla="*/ 5215505 w 5609860"/>
                <a:gd name="connsiteY3" fmla="*/ 3699836 h 5592792"/>
                <a:gd name="connsiteX4" fmla="*/ 1166851 w 5609860"/>
                <a:gd name="connsiteY4" fmla="*/ 3828842 h 5592792"/>
                <a:gd name="connsiteX5" fmla="*/ 0 w 5609860"/>
                <a:gd name="connsiteY5" fmla="*/ 5592792 h 5592792"/>
                <a:gd name="connsiteX0" fmla="*/ 2056821 w 5616227"/>
                <a:gd name="connsiteY0" fmla="*/ 0 h 5592792"/>
                <a:gd name="connsiteX1" fmla="*/ 3183024 w 5616227"/>
                <a:gd name="connsiteY1" fmla="*/ 2054840 h 5592792"/>
                <a:gd name="connsiteX2" fmla="*/ 5238699 w 5616227"/>
                <a:gd name="connsiteY2" fmla="*/ 2595028 h 5592792"/>
                <a:gd name="connsiteX3" fmla="*/ 5215505 w 5616227"/>
                <a:gd name="connsiteY3" fmla="*/ 3699836 h 5592792"/>
                <a:gd name="connsiteX4" fmla="*/ 1166851 w 5616227"/>
                <a:gd name="connsiteY4" fmla="*/ 3828842 h 5592792"/>
                <a:gd name="connsiteX5" fmla="*/ 0 w 5616227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699 w 5661959"/>
                <a:gd name="connsiteY2" fmla="*/ 2595028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598504"/>
                <a:gd name="connsiteY0" fmla="*/ 0 h 5592792"/>
                <a:gd name="connsiteX1" fmla="*/ 3183024 w 5598504"/>
                <a:gd name="connsiteY1" fmla="*/ 2054840 h 5592792"/>
                <a:gd name="connsiteX2" fmla="*/ 5238700 w 5598504"/>
                <a:gd name="connsiteY2" fmla="*/ 2517594 h 5592792"/>
                <a:gd name="connsiteX3" fmla="*/ 5188109 w 5598504"/>
                <a:gd name="connsiteY3" fmla="*/ 3738947 h 5592792"/>
                <a:gd name="connsiteX4" fmla="*/ 1166851 w 5598504"/>
                <a:gd name="connsiteY4" fmla="*/ 3828842 h 5592792"/>
                <a:gd name="connsiteX5" fmla="*/ 0 w 5598504"/>
                <a:gd name="connsiteY5" fmla="*/ 5592792 h 5592792"/>
                <a:gd name="connsiteX0" fmla="*/ 2056821 w 5598504"/>
                <a:gd name="connsiteY0" fmla="*/ 0 h 5592792"/>
                <a:gd name="connsiteX1" fmla="*/ 3183024 w 5598504"/>
                <a:gd name="connsiteY1" fmla="*/ 2054840 h 5592792"/>
                <a:gd name="connsiteX2" fmla="*/ 5238700 w 5598504"/>
                <a:gd name="connsiteY2" fmla="*/ 2517594 h 5592792"/>
                <a:gd name="connsiteX3" fmla="*/ 5188109 w 5598504"/>
                <a:gd name="connsiteY3" fmla="*/ 3738947 h 5592792"/>
                <a:gd name="connsiteX4" fmla="*/ 1166851 w 5598504"/>
                <a:gd name="connsiteY4" fmla="*/ 3828842 h 5592792"/>
                <a:gd name="connsiteX5" fmla="*/ 0 w 5598504"/>
                <a:gd name="connsiteY5" fmla="*/ 5592792 h 5592792"/>
                <a:gd name="connsiteX0" fmla="*/ 2056821 w 5598504"/>
                <a:gd name="connsiteY0" fmla="*/ 0 h 5592792"/>
                <a:gd name="connsiteX1" fmla="*/ 3183024 w 5598504"/>
                <a:gd name="connsiteY1" fmla="*/ 2054840 h 5592792"/>
                <a:gd name="connsiteX2" fmla="*/ 5238700 w 5598504"/>
                <a:gd name="connsiteY2" fmla="*/ 2517594 h 5592792"/>
                <a:gd name="connsiteX3" fmla="*/ 5188109 w 5598504"/>
                <a:gd name="connsiteY3" fmla="*/ 3738947 h 5592792"/>
                <a:gd name="connsiteX4" fmla="*/ 1166851 w 5598504"/>
                <a:gd name="connsiteY4" fmla="*/ 3828842 h 5592792"/>
                <a:gd name="connsiteX5" fmla="*/ 0 w 5598504"/>
                <a:gd name="connsiteY5" fmla="*/ 5592792 h 5592792"/>
                <a:gd name="connsiteX0" fmla="*/ 2056821 w 5598504"/>
                <a:gd name="connsiteY0" fmla="*/ 0 h 5592792"/>
                <a:gd name="connsiteX1" fmla="*/ 3183024 w 5598504"/>
                <a:gd name="connsiteY1" fmla="*/ 2054840 h 5592792"/>
                <a:gd name="connsiteX2" fmla="*/ 5238700 w 5598504"/>
                <a:gd name="connsiteY2" fmla="*/ 2517594 h 5592792"/>
                <a:gd name="connsiteX3" fmla="*/ 5188109 w 5598504"/>
                <a:gd name="connsiteY3" fmla="*/ 3738947 h 5592792"/>
                <a:gd name="connsiteX4" fmla="*/ 1166851 w 5598504"/>
                <a:gd name="connsiteY4" fmla="*/ 3828842 h 5592792"/>
                <a:gd name="connsiteX5" fmla="*/ 0 w 5598504"/>
                <a:gd name="connsiteY5" fmla="*/ 5592792 h 5592792"/>
                <a:gd name="connsiteX0" fmla="*/ 2056821 w 5598504"/>
                <a:gd name="connsiteY0" fmla="*/ 0 h 5592792"/>
                <a:gd name="connsiteX1" fmla="*/ 3183024 w 5598504"/>
                <a:gd name="connsiteY1" fmla="*/ 2054840 h 5592792"/>
                <a:gd name="connsiteX2" fmla="*/ 5238700 w 5598504"/>
                <a:gd name="connsiteY2" fmla="*/ 2517594 h 5592792"/>
                <a:gd name="connsiteX3" fmla="*/ 5188109 w 5598504"/>
                <a:gd name="connsiteY3" fmla="*/ 3738947 h 5592792"/>
                <a:gd name="connsiteX4" fmla="*/ 1166851 w 5598504"/>
                <a:gd name="connsiteY4" fmla="*/ 3828842 h 5592792"/>
                <a:gd name="connsiteX5" fmla="*/ 182887 w 5598504"/>
                <a:gd name="connsiteY5" fmla="*/ 4409701 h 5592792"/>
                <a:gd name="connsiteX6" fmla="*/ 0 w 5598504"/>
                <a:gd name="connsiteY6" fmla="*/ 5592792 h 5592792"/>
                <a:gd name="connsiteX0" fmla="*/ 2093541 w 5635224"/>
                <a:gd name="connsiteY0" fmla="*/ 0 h 5592792"/>
                <a:gd name="connsiteX1" fmla="*/ 3219744 w 5635224"/>
                <a:gd name="connsiteY1" fmla="*/ 2054840 h 5592792"/>
                <a:gd name="connsiteX2" fmla="*/ 5275420 w 5635224"/>
                <a:gd name="connsiteY2" fmla="*/ 2517594 h 5592792"/>
                <a:gd name="connsiteX3" fmla="*/ 5224829 w 5635224"/>
                <a:gd name="connsiteY3" fmla="*/ 3738947 h 5592792"/>
                <a:gd name="connsiteX4" fmla="*/ 1203571 w 5635224"/>
                <a:gd name="connsiteY4" fmla="*/ 3828842 h 5592792"/>
                <a:gd name="connsiteX5" fmla="*/ 96321 w 5635224"/>
                <a:gd name="connsiteY5" fmla="*/ 4458589 h 5592792"/>
                <a:gd name="connsiteX6" fmla="*/ 36720 w 5635224"/>
                <a:gd name="connsiteY6" fmla="*/ 5592792 h 5592792"/>
                <a:gd name="connsiteX0" fmla="*/ 2234900 w 5776583"/>
                <a:gd name="connsiteY0" fmla="*/ 0 h 6580330"/>
                <a:gd name="connsiteX1" fmla="*/ 3361103 w 5776583"/>
                <a:gd name="connsiteY1" fmla="*/ 2054840 h 6580330"/>
                <a:gd name="connsiteX2" fmla="*/ 5416779 w 5776583"/>
                <a:gd name="connsiteY2" fmla="*/ 2517594 h 6580330"/>
                <a:gd name="connsiteX3" fmla="*/ 5366188 w 5776583"/>
                <a:gd name="connsiteY3" fmla="*/ 3738947 h 6580330"/>
                <a:gd name="connsiteX4" fmla="*/ 1344930 w 5776583"/>
                <a:gd name="connsiteY4" fmla="*/ 3828842 h 6580330"/>
                <a:gd name="connsiteX5" fmla="*/ 237680 w 5776583"/>
                <a:gd name="connsiteY5" fmla="*/ 4458589 h 6580330"/>
                <a:gd name="connsiteX6" fmla="*/ 0 w 5776583"/>
                <a:gd name="connsiteY6" fmla="*/ 6580330 h 6580330"/>
                <a:gd name="connsiteX0" fmla="*/ 2234900 w 5776583"/>
                <a:gd name="connsiteY0" fmla="*/ 0 h 6580330"/>
                <a:gd name="connsiteX1" fmla="*/ 3361103 w 5776583"/>
                <a:gd name="connsiteY1" fmla="*/ 2054840 h 6580330"/>
                <a:gd name="connsiteX2" fmla="*/ 5416779 w 5776583"/>
                <a:gd name="connsiteY2" fmla="*/ 2517594 h 6580330"/>
                <a:gd name="connsiteX3" fmla="*/ 5366188 w 5776583"/>
                <a:gd name="connsiteY3" fmla="*/ 3738947 h 6580330"/>
                <a:gd name="connsiteX4" fmla="*/ 1344930 w 5776583"/>
                <a:gd name="connsiteY4" fmla="*/ 3828842 h 6580330"/>
                <a:gd name="connsiteX5" fmla="*/ 182885 w 5776583"/>
                <a:gd name="connsiteY5" fmla="*/ 4458589 h 6580330"/>
                <a:gd name="connsiteX6" fmla="*/ 0 w 5776583"/>
                <a:gd name="connsiteY6" fmla="*/ 6580330 h 6580330"/>
                <a:gd name="connsiteX0" fmla="*/ 2234900 w 5776583"/>
                <a:gd name="connsiteY0" fmla="*/ 0 h 6580330"/>
                <a:gd name="connsiteX1" fmla="*/ 3361103 w 5776583"/>
                <a:gd name="connsiteY1" fmla="*/ 2054840 h 6580330"/>
                <a:gd name="connsiteX2" fmla="*/ 5416779 w 5776583"/>
                <a:gd name="connsiteY2" fmla="*/ 2517594 h 6580330"/>
                <a:gd name="connsiteX3" fmla="*/ 5366188 w 5776583"/>
                <a:gd name="connsiteY3" fmla="*/ 3738947 h 6580330"/>
                <a:gd name="connsiteX4" fmla="*/ 1344930 w 5776583"/>
                <a:gd name="connsiteY4" fmla="*/ 3828842 h 6580330"/>
                <a:gd name="connsiteX5" fmla="*/ 182885 w 5776583"/>
                <a:gd name="connsiteY5" fmla="*/ 4458589 h 6580330"/>
                <a:gd name="connsiteX6" fmla="*/ 0 w 5776583"/>
                <a:gd name="connsiteY6" fmla="*/ 6580330 h 6580330"/>
                <a:gd name="connsiteX0" fmla="*/ 2234900 w 5776583"/>
                <a:gd name="connsiteY0" fmla="*/ 0 h 6638995"/>
                <a:gd name="connsiteX1" fmla="*/ 3361103 w 5776583"/>
                <a:gd name="connsiteY1" fmla="*/ 2054840 h 6638995"/>
                <a:gd name="connsiteX2" fmla="*/ 5416779 w 5776583"/>
                <a:gd name="connsiteY2" fmla="*/ 2517594 h 6638995"/>
                <a:gd name="connsiteX3" fmla="*/ 5366188 w 5776583"/>
                <a:gd name="connsiteY3" fmla="*/ 3738947 h 6638995"/>
                <a:gd name="connsiteX4" fmla="*/ 1344930 w 5776583"/>
                <a:gd name="connsiteY4" fmla="*/ 3828842 h 6638995"/>
                <a:gd name="connsiteX5" fmla="*/ 182885 w 5776583"/>
                <a:gd name="connsiteY5" fmla="*/ 4458589 h 6638995"/>
                <a:gd name="connsiteX6" fmla="*/ 0 w 5776583"/>
                <a:gd name="connsiteY6" fmla="*/ 6638995 h 6638995"/>
                <a:gd name="connsiteX0" fmla="*/ 2234900 w 5776583"/>
                <a:gd name="connsiteY0" fmla="*/ 0 h 6638995"/>
                <a:gd name="connsiteX1" fmla="*/ 3361103 w 5776583"/>
                <a:gd name="connsiteY1" fmla="*/ 2054840 h 6638995"/>
                <a:gd name="connsiteX2" fmla="*/ 5416779 w 5776583"/>
                <a:gd name="connsiteY2" fmla="*/ 2517594 h 6638995"/>
                <a:gd name="connsiteX3" fmla="*/ 5366188 w 5776583"/>
                <a:gd name="connsiteY3" fmla="*/ 3738947 h 6638995"/>
                <a:gd name="connsiteX4" fmla="*/ 1344930 w 5776583"/>
                <a:gd name="connsiteY4" fmla="*/ 3828842 h 6638995"/>
                <a:gd name="connsiteX5" fmla="*/ 182885 w 5776583"/>
                <a:gd name="connsiteY5" fmla="*/ 4458589 h 6638995"/>
                <a:gd name="connsiteX6" fmla="*/ 0 w 5776583"/>
                <a:gd name="connsiteY6" fmla="*/ 6638995 h 6638995"/>
                <a:gd name="connsiteX0" fmla="*/ 2234900 w 5785653"/>
                <a:gd name="connsiteY0" fmla="*/ 0 h 6638995"/>
                <a:gd name="connsiteX1" fmla="*/ 3361103 w 5785653"/>
                <a:gd name="connsiteY1" fmla="*/ 2054840 h 6638995"/>
                <a:gd name="connsiteX2" fmla="*/ 5416779 w 5785653"/>
                <a:gd name="connsiteY2" fmla="*/ 2517594 h 6638995"/>
                <a:gd name="connsiteX3" fmla="*/ 5366188 w 5785653"/>
                <a:gd name="connsiteY3" fmla="*/ 3738947 h 6638995"/>
                <a:gd name="connsiteX4" fmla="*/ 1344930 w 5785653"/>
                <a:gd name="connsiteY4" fmla="*/ 3828842 h 6638995"/>
                <a:gd name="connsiteX5" fmla="*/ 182885 w 5785653"/>
                <a:gd name="connsiteY5" fmla="*/ 4458589 h 6638995"/>
                <a:gd name="connsiteX6" fmla="*/ 0 w 5785653"/>
                <a:gd name="connsiteY6" fmla="*/ 6638995 h 6638995"/>
                <a:gd name="connsiteX0" fmla="*/ 2234900 w 5759460"/>
                <a:gd name="connsiteY0" fmla="*/ 0 h 6638995"/>
                <a:gd name="connsiteX1" fmla="*/ 3361103 w 5759460"/>
                <a:gd name="connsiteY1" fmla="*/ 2054840 h 6638995"/>
                <a:gd name="connsiteX2" fmla="*/ 5361986 w 5759460"/>
                <a:gd name="connsiteY2" fmla="*/ 2566482 h 6638995"/>
                <a:gd name="connsiteX3" fmla="*/ 5366188 w 5759460"/>
                <a:gd name="connsiteY3" fmla="*/ 3738947 h 6638995"/>
                <a:gd name="connsiteX4" fmla="*/ 1344930 w 5759460"/>
                <a:gd name="connsiteY4" fmla="*/ 3828842 h 6638995"/>
                <a:gd name="connsiteX5" fmla="*/ 182885 w 5759460"/>
                <a:gd name="connsiteY5" fmla="*/ 4458589 h 6638995"/>
                <a:gd name="connsiteX6" fmla="*/ 0 w 5759460"/>
                <a:gd name="connsiteY6" fmla="*/ 6638995 h 6638995"/>
                <a:gd name="connsiteX0" fmla="*/ 2234900 w 5734921"/>
                <a:gd name="connsiteY0" fmla="*/ 0 h 6638995"/>
                <a:gd name="connsiteX1" fmla="*/ 3361103 w 5734921"/>
                <a:gd name="connsiteY1" fmla="*/ 2054840 h 6638995"/>
                <a:gd name="connsiteX2" fmla="*/ 5307193 w 5734921"/>
                <a:gd name="connsiteY2" fmla="*/ 2586038 h 6638995"/>
                <a:gd name="connsiteX3" fmla="*/ 5366188 w 5734921"/>
                <a:gd name="connsiteY3" fmla="*/ 3738947 h 6638995"/>
                <a:gd name="connsiteX4" fmla="*/ 1344930 w 5734921"/>
                <a:gd name="connsiteY4" fmla="*/ 3828842 h 6638995"/>
                <a:gd name="connsiteX5" fmla="*/ 182885 w 5734921"/>
                <a:gd name="connsiteY5" fmla="*/ 4458589 h 6638995"/>
                <a:gd name="connsiteX6" fmla="*/ 0 w 5734921"/>
                <a:gd name="connsiteY6" fmla="*/ 6638995 h 6638995"/>
                <a:gd name="connsiteX0" fmla="*/ 2234900 w 5734920"/>
                <a:gd name="connsiteY0" fmla="*/ 0 h 6638995"/>
                <a:gd name="connsiteX1" fmla="*/ 3361103 w 5734920"/>
                <a:gd name="connsiteY1" fmla="*/ 2054840 h 6638995"/>
                <a:gd name="connsiteX2" fmla="*/ 5307193 w 5734920"/>
                <a:gd name="connsiteY2" fmla="*/ 2586038 h 6638995"/>
                <a:gd name="connsiteX3" fmla="*/ 5366188 w 5734920"/>
                <a:gd name="connsiteY3" fmla="*/ 3738947 h 6638995"/>
                <a:gd name="connsiteX4" fmla="*/ 1344930 w 5734920"/>
                <a:gd name="connsiteY4" fmla="*/ 3828842 h 6638995"/>
                <a:gd name="connsiteX5" fmla="*/ 182885 w 5734920"/>
                <a:gd name="connsiteY5" fmla="*/ 4458589 h 6638995"/>
                <a:gd name="connsiteX6" fmla="*/ 0 w 5734920"/>
                <a:gd name="connsiteY6" fmla="*/ 6638995 h 6638995"/>
                <a:gd name="connsiteX0" fmla="*/ 2234900 w 5685348"/>
                <a:gd name="connsiteY0" fmla="*/ 0 h 6638995"/>
                <a:gd name="connsiteX1" fmla="*/ 3361103 w 5685348"/>
                <a:gd name="connsiteY1" fmla="*/ 2054840 h 6638995"/>
                <a:gd name="connsiteX2" fmla="*/ 5183908 w 5685348"/>
                <a:gd name="connsiteY2" fmla="*/ 2527374 h 6638995"/>
                <a:gd name="connsiteX3" fmla="*/ 5366188 w 5685348"/>
                <a:gd name="connsiteY3" fmla="*/ 3738947 h 6638995"/>
                <a:gd name="connsiteX4" fmla="*/ 1344930 w 5685348"/>
                <a:gd name="connsiteY4" fmla="*/ 3828842 h 6638995"/>
                <a:gd name="connsiteX5" fmla="*/ 182885 w 5685348"/>
                <a:gd name="connsiteY5" fmla="*/ 4458589 h 6638995"/>
                <a:gd name="connsiteX6" fmla="*/ 0 w 5685348"/>
                <a:gd name="connsiteY6" fmla="*/ 6638995 h 6638995"/>
                <a:gd name="connsiteX0" fmla="*/ 2234900 w 5665541"/>
                <a:gd name="connsiteY0" fmla="*/ 0 h 6638995"/>
                <a:gd name="connsiteX1" fmla="*/ 3361103 w 5665541"/>
                <a:gd name="connsiteY1" fmla="*/ 2054840 h 6638995"/>
                <a:gd name="connsiteX2" fmla="*/ 5183908 w 5665541"/>
                <a:gd name="connsiteY2" fmla="*/ 2527374 h 6638995"/>
                <a:gd name="connsiteX3" fmla="*/ 5366188 w 5665541"/>
                <a:gd name="connsiteY3" fmla="*/ 3738947 h 6638995"/>
                <a:gd name="connsiteX4" fmla="*/ 1344930 w 5665541"/>
                <a:gd name="connsiteY4" fmla="*/ 3828842 h 6638995"/>
                <a:gd name="connsiteX5" fmla="*/ 182885 w 5665541"/>
                <a:gd name="connsiteY5" fmla="*/ 4458589 h 6638995"/>
                <a:gd name="connsiteX6" fmla="*/ 0 w 5665541"/>
                <a:gd name="connsiteY6" fmla="*/ 6638995 h 6638995"/>
                <a:gd name="connsiteX0" fmla="*/ 2234900 w 5711578"/>
                <a:gd name="connsiteY0" fmla="*/ 0 h 6638995"/>
                <a:gd name="connsiteX1" fmla="*/ 3361103 w 5711578"/>
                <a:gd name="connsiteY1" fmla="*/ 2054840 h 6638995"/>
                <a:gd name="connsiteX2" fmla="*/ 5307193 w 5711578"/>
                <a:gd name="connsiteY2" fmla="*/ 2644706 h 6638995"/>
                <a:gd name="connsiteX3" fmla="*/ 5366188 w 5711578"/>
                <a:gd name="connsiteY3" fmla="*/ 3738947 h 6638995"/>
                <a:gd name="connsiteX4" fmla="*/ 1344930 w 5711578"/>
                <a:gd name="connsiteY4" fmla="*/ 3828842 h 6638995"/>
                <a:gd name="connsiteX5" fmla="*/ 182885 w 5711578"/>
                <a:gd name="connsiteY5" fmla="*/ 4458589 h 6638995"/>
                <a:gd name="connsiteX6" fmla="*/ 0 w 5711578"/>
                <a:gd name="connsiteY6" fmla="*/ 6638995 h 6638995"/>
                <a:gd name="connsiteX0" fmla="*/ 2234900 w 5711578"/>
                <a:gd name="connsiteY0" fmla="*/ 0 h 6638995"/>
                <a:gd name="connsiteX1" fmla="*/ 3361103 w 5711578"/>
                <a:gd name="connsiteY1" fmla="*/ 2054840 h 6638995"/>
                <a:gd name="connsiteX2" fmla="*/ 5307193 w 5711578"/>
                <a:gd name="connsiteY2" fmla="*/ 2634929 h 6638995"/>
                <a:gd name="connsiteX3" fmla="*/ 5366188 w 5711578"/>
                <a:gd name="connsiteY3" fmla="*/ 3738947 h 6638995"/>
                <a:gd name="connsiteX4" fmla="*/ 1344930 w 5711578"/>
                <a:gd name="connsiteY4" fmla="*/ 3828842 h 6638995"/>
                <a:gd name="connsiteX5" fmla="*/ 182885 w 5711578"/>
                <a:gd name="connsiteY5" fmla="*/ 4458589 h 6638995"/>
                <a:gd name="connsiteX6" fmla="*/ 0 w 5711578"/>
                <a:gd name="connsiteY6" fmla="*/ 6638995 h 6638995"/>
                <a:gd name="connsiteX0" fmla="*/ 2234900 w 5719167"/>
                <a:gd name="connsiteY0" fmla="*/ 0 h 6638995"/>
                <a:gd name="connsiteX1" fmla="*/ 3361103 w 5719167"/>
                <a:gd name="connsiteY1" fmla="*/ 2054840 h 6638995"/>
                <a:gd name="connsiteX2" fmla="*/ 5307193 w 5719167"/>
                <a:gd name="connsiteY2" fmla="*/ 2634929 h 6638995"/>
                <a:gd name="connsiteX3" fmla="*/ 5366188 w 5719167"/>
                <a:gd name="connsiteY3" fmla="*/ 3738947 h 6638995"/>
                <a:gd name="connsiteX4" fmla="*/ 1344930 w 5719167"/>
                <a:gd name="connsiteY4" fmla="*/ 3828842 h 6638995"/>
                <a:gd name="connsiteX5" fmla="*/ 182885 w 5719167"/>
                <a:gd name="connsiteY5" fmla="*/ 4458589 h 6638995"/>
                <a:gd name="connsiteX6" fmla="*/ 0 w 5719167"/>
                <a:gd name="connsiteY6" fmla="*/ 6638995 h 6638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9167" h="6638995">
                  <a:moveTo>
                    <a:pt x="2234900" y="0"/>
                  </a:moveTo>
                  <a:cubicBezTo>
                    <a:pt x="2207884" y="856211"/>
                    <a:pt x="2849054" y="1615685"/>
                    <a:pt x="3361103" y="2054840"/>
                  </a:cubicBezTo>
                  <a:cubicBezTo>
                    <a:pt x="3873152" y="2493995"/>
                    <a:pt x="5000410" y="2412911"/>
                    <a:pt x="5307193" y="2634929"/>
                  </a:cubicBezTo>
                  <a:cubicBezTo>
                    <a:pt x="5613976" y="2856947"/>
                    <a:pt x="6026565" y="3539962"/>
                    <a:pt x="5366188" y="3738947"/>
                  </a:cubicBezTo>
                  <a:cubicBezTo>
                    <a:pt x="4705811" y="3937933"/>
                    <a:pt x="2179134" y="3717050"/>
                    <a:pt x="1344930" y="3828842"/>
                  </a:cubicBezTo>
                  <a:cubicBezTo>
                    <a:pt x="510726" y="3940634"/>
                    <a:pt x="295170" y="4164597"/>
                    <a:pt x="182885" y="4458589"/>
                  </a:cubicBezTo>
                  <a:cubicBezTo>
                    <a:pt x="-11590" y="4752581"/>
                    <a:pt x="30481" y="6441813"/>
                    <a:pt x="0" y="6638995"/>
                  </a:cubicBezTo>
                </a:path>
              </a:pathLst>
            </a:cu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7" name="Volný tvar 17">
              <a:extLst>
                <a:ext uri="{FF2B5EF4-FFF2-40B4-BE49-F238E27FC236}">
                  <a16:creationId xmlns:a16="http://schemas.microsoft.com/office/drawing/2014/main" id="{C4443072-0497-4F22-BC0B-5A72C41527D8}"/>
                </a:ext>
              </a:extLst>
            </p:cNvPr>
            <p:cNvSpPr/>
            <p:nvPr/>
          </p:nvSpPr>
          <p:spPr>
            <a:xfrm>
              <a:off x="-16728" y="3802"/>
              <a:ext cx="4108143" cy="5742999"/>
            </a:xfrm>
            <a:custGeom>
              <a:avLst/>
              <a:gdLst>
                <a:gd name="connsiteX0" fmla="*/ 2214531 w 5734399"/>
                <a:gd name="connsiteY0" fmla="*/ 0 h 4545983"/>
                <a:gd name="connsiteX1" fmla="*/ 2696670 w 5734399"/>
                <a:gd name="connsiteY1" fmla="*/ 2161309 h 4545983"/>
                <a:gd name="connsiteX2" fmla="*/ 5431557 w 5734399"/>
                <a:gd name="connsiteY2" fmla="*/ 2693324 h 4545983"/>
                <a:gd name="connsiteX3" fmla="*/ 5265302 w 5734399"/>
                <a:gd name="connsiteY3" fmla="*/ 3790604 h 4545983"/>
                <a:gd name="connsiteX4" fmla="*/ 1865397 w 5734399"/>
                <a:gd name="connsiteY4" fmla="*/ 4031673 h 4545983"/>
                <a:gd name="connsiteX5" fmla="*/ 161288 w 5734399"/>
                <a:gd name="connsiteY5" fmla="*/ 4505498 h 4545983"/>
                <a:gd name="connsiteX6" fmla="*/ 169600 w 5734399"/>
                <a:gd name="connsiteY6" fmla="*/ 4488873 h 4545983"/>
                <a:gd name="connsiteX0" fmla="*/ 2149784 w 5669652"/>
                <a:gd name="connsiteY0" fmla="*/ 0 h 5707211"/>
                <a:gd name="connsiteX1" fmla="*/ 2631923 w 5669652"/>
                <a:gd name="connsiteY1" fmla="*/ 2161309 h 5707211"/>
                <a:gd name="connsiteX2" fmla="*/ 5366810 w 5669652"/>
                <a:gd name="connsiteY2" fmla="*/ 2693324 h 5707211"/>
                <a:gd name="connsiteX3" fmla="*/ 5200555 w 5669652"/>
                <a:gd name="connsiteY3" fmla="*/ 3790604 h 5707211"/>
                <a:gd name="connsiteX4" fmla="*/ 1800650 w 5669652"/>
                <a:gd name="connsiteY4" fmla="*/ 4031673 h 5707211"/>
                <a:gd name="connsiteX5" fmla="*/ 96541 w 5669652"/>
                <a:gd name="connsiteY5" fmla="*/ 4505498 h 5707211"/>
                <a:gd name="connsiteX6" fmla="*/ 373003 w 5669652"/>
                <a:gd name="connsiteY6" fmla="*/ 5705868 h 5707211"/>
                <a:gd name="connsiteX0" fmla="*/ 2053244 w 5573112"/>
                <a:gd name="connsiteY0" fmla="*/ 0 h 4505498"/>
                <a:gd name="connsiteX1" fmla="*/ 2535383 w 5573112"/>
                <a:gd name="connsiteY1" fmla="*/ 2161309 h 4505498"/>
                <a:gd name="connsiteX2" fmla="*/ 5270270 w 5573112"/>
                <a:gd name="connsiteY2" fmla="*/ 2693324 h 4505498"/>
                <a:gd name="connsiteX3" fmla="*/ 5104015 w 5573112"/>
                <a:gd name="connsiteY3" fmla="*/ 3790604 h 4505498"/>
                <a:gd name="connsiteX4" fmla="*/ 1704110 w 5573112"/>
                <a:gd name="connsiteY4" fmla="*/ 4031673 h 4505498"/>
                <a:gd name="connsiteX5" fmla="*/ 1 w 5573112"/>
                <a:gd name="connsiteY5" fmla="*/ 4505498 h 4505498"/>
                <a:gd name="connsiteX0" fmla="*/ 2053243 w 5573111"/>
                <a:gd name="connsiteY0" fmla="*/ 0 h 5692810"/>
                <a:gd name="connsiteX1" fmla="*/ 2535382 w 5573111"/>
                <a:gd name="connsiteY1" fmla="*/ 2161309 h 5692810"/>
                <a:gd name="connsiteX2" fmla="*/ 5270269 w 5573111"/>
                <a:gd name="connsiteY2" fmla="*/ 2693324 h 5692810"/>
                <a:gd name="connsiteX3" fmla="*/ 5104014 w 5573111"/>
                <a:gd name="connsiteY3" fmla="*/ 3790604 h 5692810"/>
                <a:gd name="connsiteX4" fmla="*/ 1704109 w 5573111"/>
                <a:gd name="connsiteY4" fmla="*/ 4031673 h 5692810"/>
                <a:gd name="connsiteX5" fmla="*/ 0 w 5573111"/>
                <a:gd name="connsiteY5" fmla="*/ 5692810 h 5692810"/>
                <a:gd name="connsiteX0" fmla="*/ 2053243 w 5573111"/>
                <a:gd name="connsiteY0" fmla="*/ 0 h 5692810"/>
                <a:gd name="connsiteX1" fmla="*/ 2535382 w 5573111"/>
                <a:gd name="connsiteY1" fmla="*/ 2161309 h 5692810"/>
                <a:gd name="connsiteX2" fmla="*/ 5270269 w 5573111"/>
                <a:gd name="connsiteY2" fmla="*/ 2693324 h 5692810"/>
                <a:gd name="connsiteX3" fmla="*/ 5104014 w 5573111"/>
                <a:gd name="connsiteY3" fmla="*/ 3790604 h 5692810"/>
                <a:gd name="connsiteX4" fmla="*/ 1704109 w 5573111"/>
                <a:gd name="connsiteY4" fmla="*/ 4031673 h 5692810"/>
                <a:gd name="connsiteX5" fmla="*/ 0 w 5573111"/>
                <a:gd name="connsiteY5" fmla="*/ 5692810 h 5692810"/>
                <a:gd name="connsiteX0" fmla="*/ 2053243 w 5582367"/>
                <a:gd name="connsiteY0" fmla="*/ 0 h 5692810"/>
                <a:gd name="connsiteX1" fmla="*/ 2535382 w 5582367"/>
                <a:gd name="connsiteY1" fmla="*/ 2161309 h 5692810"/>
                <a:gd name="connsiteX2" fmla="*/ 5270269 w 5582367"/>
                <a:gd name="connsiteY2" fmla="*/ 2693324 h 5692810"/>
                <a:gd name="connsiteX3" fmla="*/ 5104014 w 5582367"/>
                <a:gd name="connsiteY3" fmla="*/ 3790604 h 5692810"/>
                <a:gd name="connsiteX4" fmla="*/ 1543218 w 5582367"/>
                <a:gd name="connsiteY4" fmla="*/ 4051462 h 5692810"/>
                <a:gd name="connsiteX5" fmla="*/ 0 w 5582367"/>
                <a:gd name="connsiteY5" fmla="*/ 5692810 h 5692810"/>
                <a:gd name="connsiteX0" fmla="*/ 2053243 w 5582367"/>
                <a:gd name="connsiteY0" fmla="*/ 0 h 5692810"/>
                <a:gd name="connsiteX1" fmla="*/ 2535382 w 5582367"/>
                <a:gd name="connsiteY1" fmla="*/ 2161309 h 5692810"/>
                <a:gd name="connsiteX2" fmla="*/ 5270269 w 5582367"/>
                <a:gd name="connsiteY2" fmla="*/ 2693324 h 5692810"/>
                <a:gd name="connsiteX3" fmla="*/ 5104014 w 5582367"/>
                <a:gd name="connsiteY3" fmla="*/ 3790604 h 5692810"/>
                <a:gd name="connsiteX4" fmla="*/ 1543218 w 5582367"/>
                <a:gd name="connsiteY4" fmla="*/ 4051462 h 5692810"/>
                <a:gd name="connsiteX5" fmla="*/ 0 w 5582367"/>
                <a:gd name="connsiteY5" fmla="*/ 5692810 h 5692810"/>
                <a:gd name="connsiteX0" fmla="*/ 2053243 w 5605083"/>
                <a:gd name="connsiteY0" fmla="*/ 0 h 5692810"/>
                <a:gd name="connsiteX1" fmla="*/ 2535382 w 5605083"/>
                <a:gd name="connsiteY1" fmla="*/ 2161309 h 5692810"/>
                <a:gd name="connsiteX2" fmla="*/ 5270269 w 5605083"/>
                <a:gd name="connsiteY2" fmla="*/ 2693324 h 5692810"/>
                <a:gd name="connsiteX3" fmla="*/ 5146918 w 5605083"/>
                <a:gd name="connsiteY3" fmla="*/ 3622401 h 5692810"/>
                <a:gd name="connsiteX4" fmla="*/ 1543218 w 5605083"/>
                <a:gd name="connsiteY4" fmla="*/ 4051462 h 5692810"/>
                <a:gd name="connsiteX5" fmla="*/ 0 w 5605083"/>
                <a:gd name="connsiteY5" fmla="*/ 5692810 h 5692810"/>
                <a:gd name="connsiteX0" fmla="*/ 2053243 w 5592730"/>
                <a:gd name="connsiteY0" fmla="*/ 0 h 5692810"/>
                <a:gd name="connsiteX1" fmla="*/ 2535382 w 5592730"/>
                <a:gd name="connsiteY1" fmla="*/ 2161309 h 5692810"/>
                <a:gd name="connsiteX2" fmla="*/ 5248818 w 5592730"/>
                <a:gd name="connsiteY2" fmla="*/ 2624064 h 5692810"/>
                <a:gd name="connsiteX3" fmla="*/ 5146918 w 5592730"/>
                <a:gd name="connsiteY3" fmla="*/ 3622401 h 5692810"/>
                <a:gd name="connsiteX4" fmla="*/ 1543218 w 5592730"/>
                <a:gd name="connsiteY4" fmla="*/ 4051462 h 5692810"/>
                <a:gd name="connsiteX5" fmla="*/ 0 w 5592730"/>
                <a:gd name="connsiteY5" fmla="*/ 5692810 h 5692810"/>
                <a:gd name="connsiteX0" fmla="*/ 2053243 w 5592730"/>
                <a:gd name="connsiteY0" fmla="*/ 0 h 5692810"/>
                <a:gd name="connsiteX1" fmla="*/ 2535382 w 5592730"/>
                <a:gd name="connsiteY1" fmla="*/ 2161309 h 5692810"/>
                <a:gd name="connsiteX2" fmla="*/ 5248818 w 5592730"/>
                <a:gd name="connsiteY2" fmla="*/ 2624064 h 5692810"/>
                <a:gd name="connsiteX3" fmla="*/ 5146918 w 5592730"/>
                <a:gd name="connsiteY3" fmla="*/ 3622401 h 5692810"/>
                <a:gd name="connsiteX4" fmla="*/ 1543218 w 5592730"/>
                <a:gd name="connsiteY4" fmla="*/ 4051462 h 5692810"/>
                <a:gd name="connsiteX5" fmla="*/ 0 w 5592730"/>
                <a:gd name="connsiteY5" fmla="*/ 5692810 h 5692810"/>
                <a:gd name="connsiteX0" fmla="*/ 1903079 w 5442566"/>
                <a:gd name="connsiteY0" fmla="*/ 0 h 5762070"/>
                <a:gd name="connsiteX1" fmla="*/ 2385218 w 5442566"/>
                <a:gd name="connsiteY1" fmla="*/ 2161309 h 5762070"/>
                <a:gd name="connsiteX2" fmla="*/ 5098654 w 5442566"/>
                <a:gd name="connsiteY2" fmla="*/ 2624064 h 5762070"/>
                <a:gd name="connsiteX3" fmla="*/ 4996754 w 5442566"/>
                <a:gd name="connsiteY3" fmla="*/ 3622401 h 5762070"/>
                <a:gd name="connsiteX4" fmla="*/ 1393054 w 5442566"/>
                <a:gd name="connsiteY4" fmla="*/ 4051462 h 5762070"/>
                <a:gd name="connsiteX5" fmla="*/ 0 w 5442566"/>
                <a:gd name="connsiteY5" fmla="*/ 5762070 h 5762070"/>
                <a:gd name="connsiteX0" fmla="*/ 1903079 w 5442566"/>
                <a:gd name="connsiteY0" fmla="*/ 0 h 5762070"/>
                <a:gd name="connsiteX1" fmla="*/ 2385218 w 5442566"/>
                <a:gd name="connsiteY1" fmla="*/ 2161309 h 5762070"/>
                <a:gd name="connsiteX2" fmla="*/ 5098654 w 5442566"/>
                <a:gd name="connsiteY2" fmla="*/ 2624064 h 5762070"/>
                <a:gd name="connsiteX3" fmla="*/ 4996754 w 5442566"/>
                <a:gd name="connsiteY3" fmla="*/ 3622401 h 5762070"/>
                <a:gd name="connsiteX4" fmla="*/ 1393054 w 5442566"/>
                <a:gd name="connsiteY4" fmla="*/ 4051462 h 5762070"/>
                <a:gd name="connsiteX5" fmla="*/ 0 w 5442566"/>
                <a:gd name="connsiteY5" fmla="*/ 5762070 h 5762070"/>
                <a:gd name="connsiteX0" fmla="*/ 1892353 w 5431840"/>
                <a:gd name="connsiteY0" fmla="*/ 0 h 5544396"/>
                <a:gd name="connsiteX1" fmla="*/ 2374492 w 5431840"/>
                <a:gd name="connsiteY1" fmla="*/ 2161309 h 5544396"/>
                <a:gd name="connsiteX2" fmla="*/ 5087928 w 5431840"/>
                <a:gd name="connsiteY2" fmla="*/ 2624064 h 5544396"/>
                <a:gd name="connsiteX3" fmla="*/ 4986028 w 5431840"/>
                <a:gd name="connsiteY3" fmla="*/ 3622401 h 5544396"/>
                <a:gd name="connsiteX4" fmla="*/ 1382328 w 5431840"/>
                <a:gd name="connsiteY4" fmla="*/ 4051462 h 5544396"/>
                <a:gd name="connsiteX5" fmla="*/ 0 w 5431840"/>
                <a:gd name="connsiteY5" fmla="*/ 5544396 h 5544396"/>
                <a:gd name="connsiteX0" fmla="*/ 1892353 w 5431840"/>
                <a:gd name="connsiteY0" fmla="*/ 0 h 5544396"/>
                <a:gd name="connsiteX1" fmla="*/ 2374492 w 5431840"/>
                <a:gd name="connsiteY1" fmla="*/ 2161309 h 5544396"/>
                <a:gd name="connsiteX2" fmla="*/ 5087928 w 5431840"/>
                <a:gd name="connsiteY2" fmla="*/ 2624064 h 5544396"/>
                <a:gd name="connsiteX3" fmla="*/ 4986028 w 5431840"/>
                <a:gd name="connsiteY3" fmla="*/ 3622401 h 5544396"/>
                <a:gd name="connsiteX4" fmla="*/ 1382328 w 5431840"/>
                <a:gd name="connsiteY4" fmla="*/ 4051462 h 5544396"/>
                <a:gd name="connsiteX5" fmla="*/ 0 w 5431840"/>
                <a:gd name="connsiteY5" fmla="*/ 5544396 h 5544396"/>
                <a:gd name="connsiteX0" fmla="*/ 1892353 w 5414976"/>
                <a:gd name="connsiteY0" fmla="*/ 0 h 5544396"/>
                <a:gd name="connsiteX1" fmla="*/ 2374492 w 5414976"/>
                <a:gd name="connsiteY1" fmla="*/ 2161309 h 5544396"/>
                <a:gd name="connsiteX2" fmla="*/ 5087928 w 5414976"/>
                <a:gd name="connsiteY2" fmla="*/ 2624064 h 5544396"/>
                <a:gd name="connsiteX3" fmla="*/ 4955148 w 5414976"/>
                <a:gd name="connsiteY3" fmla="*/ 3690156 h 5544396"/>
                <a:gd name="connsiteX4" fmla="*/ 1382328 w 5414976"/>
                <a:gd name="connsiteY4" fmla="*/ 4051462 h 5544396"/>
                <a:gd name="connsiteX5" fmla="*/ 0 w 5414976"/>
                <a:gd name="connsiteY5" fmla="*/ 5544396 h 5544396"/>
                <a:gd name="connsiteX0" fmla="*/ 1892353 w 5426203"/>
                <a:gd name="connsiteY0" fmla="*/ 0 h 5544396"/>
                <a:gd name="connsiteX1" fmla="*/ 2374492 w 5426203"/>
                <a:gd name="connsiteY1" fmla="*/ 2161309 h 5544396"/>
                <a:gd name="connsiteX2" fmla="*/ 5087928 w 5426203"/>
                <a:gd name="connsiteY2" fmla="*/ 2624064 h 5544396"/>
                <a:gd name="connsiteX3" fmla="*/ 4955148 w 5426203"/>
                <a:gd name="connsiteY3" fmla="*/ 3690156 h 5544396"/>
                <a:gd name="connsiteX4" fmla="*/ 1382328 w 5426203"/>
                <a:gd name="connsiteY4" fmla="*/ 4051462 h 5544396"/>
                <a:gd name="connsiteX5" fmla="*/ 0 w 5426203"/>
                <a:gd name="connsiteY5" fmla="*/ 5544396 h 5544396"/>
                <a:gd name="connsiteX0" fmla="*/ 1892353 w 5426203"/>
                <a:gd name="connsiteY0" fmla="*/ 0 h 5544396"/>
                <a:gd name="connsiteX1" fmla="*/ 2374492 w 5426203"/>
                <a:gd name="connsiteY1" fmla="*/ 2161309 h 5544396"/>
                <a:gd name="connsiteX2" fmla="*/ 5087928 w 5426203"/>
                <a:gd name="connsiteY2" fmla="*/ 2624064 h 5544396"/>
                <a:gd name="connsiteX3" fmla="*/ 4955148 w 5426203"/>
                <a:gd name="connsiteY3" fmla="*/ 3690156 h 5544396"/>
                <a:gd name="connsiteX4" fmla="*/ 1382328 w 5426203"/>
                <a:gd name="connsiteY4" fmla="*/ 4051462 h 5544396"/>
                <a:gd name="connsiteX5" fmla="*/ 0 w 5426203"/>
                <a:gd name="connsiteY5" fmla="*/ 5544396 h 5544396"/>
                <a:gd name="connsiteX0" fmla="*/ 1892353 w 5414976"/>
                <a:gd name="connsiteY0" fmla="*/ 0 h 5544396"/>
                <a:gd name="connsiteX1" fmla="*/ 2374492 w 5414976"/>
                <a:gd name="connsiteY1" fmla="*/ 2161309 h 5544396"/>
                <a:gd name="connsiteX2" fmla="*/ 5087928 w 5414976"/>
                <a:gd name="connsiteY2" fmla="*/ 2624064 h 5544396"/>
                <a:gd name="connsiteX3" fmla="*/ 4955148 w 5414976"/>
                <a:gd name="connsiteY3" fmla="*/ 3690156 h 5544396"/>
                <a:gd name="connsiteX4" fmla="*/ 1382328 w 5414976"/>
                <a:gd name="connsiteY4" fmla="*/ 4051462 h 5544396"/>
                <a:gd name="connsiteX5" fmla="*/ 0 w 5414976"/>
                <a:gd name="connsiteY5" fmla="*/ 5544396 h 5544396"/>
                <a:gd name="connsiteX0" fmla="*/ 1892353 w 5425574"/>
                <a:gd name="connsiteY0" fmla="*/ 0 h 5544396"/>
                <a:gd name="connsiteX1" fmla="*/ 2374492 w 5425574"/>
                <a:gd name="connsiteY1" fmla="*/ 2161309 h 5544396"/>
                <a:gd name="connsiteX2" fmla="*/ 5087928 w 5425574"/>
                <a:gd name="connsiteY2" fmla="*/ 2624064 h 5544396"/>
                <a:gd name="connsiteX3" fmla="*/ 4955148 w 5425574"/>
                <a:gd name="connsiteY3" fmla="*/ 3690156 h 5544396"/>
                <a:gd name="connsiteX4" fmla="*/ 1207334 w 5425574"/>
                <a:gd name="connsiteY4" fmla="*/ 3983708 h 5544396"/>
                <a:gd name="connsiteX5" fmla="*/ 0 w 5425574"/>
                <a:gd name="connsiteY5" fmla="*/ 5544396 h 5544396"/>
                <a:gd name="connsiteX0" fmla="*/ 1892353 w 5425574"/>
                <a:gd name="connsiteY0" fmla="*/ 0 h 5544396"/>
                <a:gd name="connsiteX1" fmla="*/ 2374492 w 5425574"/>
                <a:gd name="connsiteY1" fmla="*/ 2161309 h 5544396"/>
                <a:gd name="connsiteX2" fmla="*/ 5087928 w 5425574"/>
                <a:gd name="connsiteY2" fmla="*/ 2624064 h 5544396"/>
                <a:gd name="connsiteX3" fmla="*/ 4955148 w 5425574"/>
                <a:gd name="connsiteY3" fmla="*/ 3690156 h 5544396"/>
                <a:gd name="connsiteX4" fmla="*/ 1207334 w 5425574"/>
                <a:gd name="connsiteY4" fmla="*/ 3983708 h 5544396"/>
                <a:gd name="connsiteX5" fmla="*/ 0 w 5425574"/>
                <a:gd name="connsiteY5" fmla="*/ 5544396 h 5544396"/>
                <a:gd name="connsiteX0" fmla="*/ 1892353 w 5441452"/>
                <a:gd name="connsiteY0" fmla="*/ 0 h 5544396"/>
                <a:gd name="connsiteX1" fmla="*/ 2374492 w 5441452"/>
                <a:gd name="connsiteY1" fmla="*/ 2161309 h 5544396"/>
                <a:gd name="connsiteX2" fmla="*/ 5087928 w 5441452"/>
                <a:gd name="connsiteY2" fmla="*/ 2624064 h 5544396"/>
                <a:gd name="connsiteX3" fmla="*/ 4955148 w 5441452"/>
                <a:gd name="connsiteY3" fmla="*/ 3690156 h 5544396"/>
                <a:gd name="connsiteX4" fmla="*/ 949991 w 5441452"/>
                <a:gd name="connsiteY4" fmla="*/ 3944991 h 5544396"/>
                <a:gd name="connsiteX5" fmla="*/ 0 w 5441452"/>
                <a:gd name="connsiteY5" fmla="*/ 5544396 h 5544396"/>
                <a:gd name="connsiteX0" fmla="*/ 1892353 w 5440811"/>
                <a:gd name="connsiteY0" fmla="*/ 0 h 5544396"/>
                <a:gd name="connsiteX1" fmla="*/ 2374492 w 5440811"/>
                <a:gd name="connsiteY1" fmla="*/ 2161309 h 5544396"/>
                <a:gd name="connsiteX2" fmla="*/ 5087928 w 5440811"/>
                <a:gd name="connsiteY2" fmla="*/ 2624064 h 5544396"/>
                <a:gd name="connsiteX3" fmla="*/ 4955148 w 5440811"/>
                <a:gd name="connsiteY3" fmla="*/ 3690156 h 5544396"/>
                <a:gd name="connsiteX4" fmla="*/ 960284 w 5440811"/>
                <a:gd name="connsiteY4" fmla="*/ 4061142 h 5544396"/>
                <a:gd name="connsiteX5" fmla="*/ 0 w 5440811"/>
                <a:gd name="connsiteY5" fmla="*/ 5544396 h 5544396"/>
                <a:gd name="connsiteX0" fmla="*/ 1892353 w 5440811"/>
                <a:gd name="connsiteY0" fmla="*/ 0 h 5544396"/>
                <a:gd name="connsiteX1" fmla="*/ 2374492 w 5440811"/>
                <a:gd name="connsiteY1" fmla="*/ 2161309 h 5544396"/>
                <a:gd name="connsiteX2" fmla="*/ 5087928 w 5440811"/>
                <a:gd name="connsiteY2" fmla="*/ 2624064 h 5544396"/>
                <a:gd name="connsiteX3" fmla="*/ 4955148 w 5440811"/>
                <a:gd name="connsiteY3" fmla="*/ 3690156 h 5544396"/>
                <a:gd name="connsiteX4" fmla="*/ 960284 w 5440811"/>
                <a:gd name="connsiteY4" fmla="*/ 4061142 h 5544396"/>
                <a:gd name="connsiteX5" fmla="*/ 0 w 5440811"/>
                <a:gd name="connsiteY5" fmla="*/ 5544396 h 5544396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50791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08094"/>
                <a:gd name="connsiteY0" fmla="*/ 0 h 5592792"/>
                <a:gd name="connsiteX1" fmla="*/ 2673012 w 5608094"/>
                <a:gd name="connsiteY1" fmla="*/ 2016122 h 5592792"/>
                <a:gd name="connsiteX2" fmla="*/ 5262922 w 5608094"/>
                <a:gd name="connsiteY2" fmla="*/ 2507914 h 5592792"/>
                <a:gd name="connsiteX3" fmla="*/ 5130142 w 5608094"/>
                <a:gd name="connsiteY3" fmla="*/ 3690156 h 5592792"/>
                <a:gd name="connsiteX4" fmla="*/ 1135278 w 5608094"/>
                <a:gd name="connsiteY4" fmla="*/ 4061142 h 5592792"/>
                <a:gd name="connsiteX5" fmla="*/ 0 w 5608094"/>
                <a:gd name="connsiteY5" fmla="*/ 5592792 h 5592792"/>
                <a:gd name="connsiteX0" fmla="*/ 2067347 w 5608095"/>
                <a:gd name="connsiteY0" fmla="*/ 0 h 5592792"/>
                <a:gd name="connsiteX1" fmla="*/ 2673012 w 5608095"/>
                <a:gd name="connsiteY1" fmla="*/ 2016122 h 5592792"/>
                <a:gd name="connsiteX2" fmla="*/ 5262923 w 5608095"/>
                <a:gd name="connsiteY2" fmla="*/ 2507914 h 5592792"/>
                <a:gd name="connsiteX3" fmla="*/ 5130142 w 5608095"/>
                <a:gd name="connsiteY3" fmla="*/ 3690156 h 5592792"/>
                <a:gd name="connsiteX4" fmla="*/ 1135278 w 5608095"/>
                <a:gd name="connsiteY4" fmla="*/ 4061142 h 5592792"/>
                <a:gd name="connsiteX5" fmla="*/ 0 w 5608095"/>
                <a:gd name="connsiteY5" fmla="*/ 5592792 h 5592792"/>
                <a:gd name="connsiteX0" fmla="*/ 2067347 w 5631436"/>
                <a:gd name="connsiteY0" fmla="*/ 0 h 5592792"/>
                <a:gd name="connsiteX1" fmla="*/ 2673012 w 5631436"/>
                <a:gd name="connsiteY1" fmla="*/ 2016122 h 5592792"/>
                <a:gd name="connsiteX2" fmla="*/ 5262923 w 5631436"/>
                <a:gd name="connsiteY2" fmla="*/ 2507914 h 5592792"/>
                <a:gd name="connsiteX3" fmla="*/ 5130142 w 5631436"/>
                <a:gd name="connsiteY3" fmla="*/ 3690156 h 5592792"/>
                <a:gd name="connsiteX4" fmla="*/ 1135278 w 5631436"/>
                <a:gd name="connsiteY4" fmla="*/ 4061142 h 5592792"/>
                <a:gd name="connsiteX5" fmla="*/ 0 w 5631436"/>
                <a:gd name="connsiteY5" fmla="*/ 5592792 h 5592792"/>
                <a:gd name="connsiteX0" fmla="*/ 2067347 w 5628865"/>
                <a:gd name="connsiteY0" fmla="*/ 0 h 5592792"/>
                <a:gd name="connsiteX1" fmla="*/ 2673012 w 5628865"/>
                <a:gd name="connsiteY1" fmla="*/ 2016122 h 5592792"/>
                <a:gd name="connsiteX2" fmla="*/ 5262923 w 5628865"/>
                <a:gd name="connsiteY2" fmla="*/ 2507914 h 5592792"/>
                <a:gd name="connsiteX3" fmla="*/ 5130142 w 5628865"/>
                <a:gd name="connsiteY3" fmla="*/ 3690156 h 5592792"/>
                <a:gd name="connsiteX4" fmla="*/ 1177377 w 5628865"/>
                <a:gd name="connsiteY4" fmla="*/ 3828842 h 5592792"/>
                <a:gd name="connsiteX5" fmla="*/ 0 w 5628865"/>
                <a:gd name="connsiteY5" fmla="*/ 5592792 h 5592792"/>
                <a:gd name="connsiteX0" fmla="*/ 2067347 w 5628865"/>
                <a:gd name="connsiteY0" fmla="*/ 0 h 5592792"/>
                <a:gd name="connsiteX1" fmla="*/ 2673012 w 5628865"/>
                <a:gd name="connsiteY1" fmla="*/ 2016122 h 5592792"/>
                <a:gd name="connsiteX2" fmla="*/ 5262923 w 5628865"/>
                <a:gd name="connsiteY2" fmla="*/ 2507914 h 5592792"/>
                <a:gd name="connsiteX3" fmla="*/ 5130142 w 5628865"/>
                <a:gd name="connsiteY3" fmla="*/ 3690156 h 5592792"/>
                <a:gd name="connsiteX4" fmla="*/ 1177377 w 5628865"/>
                <a:gd name="connsiteY4" fmla="*/ 3828842 h 5592792"/>
                <a:gd name="connsiteX5" fmla="*/ 0 w 5628865"/>
                <a:gd name="connsiteY5" fmla="*/ 5592792 h 5592792"/>
                <a:gd name="connsiteX0" fmla="*/ 2056821 w 5618339"/>
                <a:gd name="connsiteY0" fmla="*/ 0 h 5592792"/>
                <a:gd name="connsiteX1" fmla="*/ 2662486 w 5618339"/>
                <a:gd name="connsiteY1" fmla="*/ 2016122 h 5592792"/>
                <a:gd name="connsiteX2" fmla="*/ 5252397 w 5618339"/>
                <a:gd name="connsiteY2" fmla="*/ 2507914 h 5592792"/>
                <a:gd name="connsiteX3" fmla="*/ 5119616 w 5618339"/>
                <a:gd name="connsiteY3" fmla="*/ 3690156 h 5592792"/>
                <a:gd name="connsiteX4" fmla="*/ 1166851 w 5618339"/>
                <a:gd name="connsiteY4" fmla="*/ 3828842 h 5592792"/>
                <a:gd name="connsiteX5" fmla="*/ 0 w 5618339"/>
                <a:gd name="connsiteY5" fmla="*/ 5592792 h 5592792"/>
                <a:gd name="connsiteX0" fmla="*/ 2056821 w 5565324"/>
                <a:gd name="connsiteY0" fmla="*/ 0 h 5592792"/>
                <a:gd name="connsiteX1" fmla="*/ 2662486 w 5565324"/>
                <a:gd name="connsiteY1" fmla="*/ 2016122 h 5592792"/>
                <a:gd name="connsiteX2" fmla="*/ 5156509 w 5565324"/>
                <a:gd name="connsiteY2" fmla="*/ 2546631 h 5592792"/>
                <a:gd name="connsiteX3" fmla="*/ 5119616 w 5565324"/>
                <a:gd name="connsiteY3" fmla="*/ 3690156 h 5592792"/>
                <a:gd name="connsiteX4" fmla="*/ 1166851 w 5565324"/>
                <a:gd name="connsiteY4" fmla="*/ 3828842 h 5592792"/>
                <a:gd name="connsiteX5" fmla="*/ 0 w 5565324"/>
                <a:gd name="connsiteY5" fmla="*/ 5592792 h 5592792"/>
                <a:gd name="connsiteX0" fmla="*/ 2056821 w 5605486"/>
                <a:gd name="connsiteY0" fmla="*/ 0 h 5592792"/>
                <a:gd name="connsiteX1" fmla="*/ 2662486 w 5605486"/>
                <a:gd name="connsiteY1" fmla="*/ 2016122 h 5592792"/>
                <a:gd name="connsiteX2" fmla="*/ 5156509 w 5605486"/>
                <a:gd name="connsiteY2" fmla="*/ 2546631 h 5592792"/>
                <a:gd name="connsiteX3" fmla="*/ 5215505 w 5605486"/>
                <a:gd name="connsiteY3" fmla="*/ 3699836 h 5592792"/>
                <a:gd name="connsiteX4" fmla="*/ 1166851 w 5605486"/>
                <a:gd name="connsiteY4" fmla="*/ 3828842 h 5592792"/>
                <a:gd name="connsiteX5" fmla="*/ 0 w 5605486"/>
                <a:gd name="connsiteY5" fmla="*/ 5592792 h 5592792"/>
                <a:gd name="connsiteX0" fmla="*/ 2056821 w 5605486"/>
                <a:gd name="connsiteY0" fmla="*/ 0 h 5592792"/>
                <a:gd name="connsiteX1" fmla="*/ 2662486 w 5605486"/>
                <a:gd name="connsiteY1" fmla="*/ 2016122 h 5592792"/>
                <a:gd name="connsiteX2" fmla="*/ 5156509 w 5605486"/>
                <a:gd name="connsiteY2" fmla="*/ 2546631 h 5592792"/>
                <a:gd name="connsiteX3" fmla="*/ 5215505 w 5605486"/>
                <a:gd name="connsiteY3" fmla="*/ 3699836 h 5592792"/>
                <a:gd name="connsiteX4" fmla="*/ 1166851 w 5605486"/>
                <a:gd name="connsiteY4" fmla="*/ 3828842 h 5592792"/>
                <a:gd name="connsiteX5" fmla="*/ 0 w 5605486"/>
                <a:gd name="connsiteY5" fmla="*/ 5592792 h 5592792"/>
                <a:gd name="connsiteX0" fmla="*/ 2056821 w 5637923"/>
                <a:gd name="connsiteY0" fmla="*/ 0 h 5592792"/>
                <a:gd name="connsiteX1" fmla="*/ 2662486 w 5637923"/>
                <a:gd name="connsiteY1" fmla="*/ 2016122 h 5592792"/>
                <a:gd name="connsiteX2" fmla="*/ 5225000 w 5637923"/>
                <a:gd name="connsiteY2" fmla="*/ 2527273 h 5592792"/>
                <a:gd name="connsiteX3" fmla="*/ 5215505 w 5637923"/>
                <a:gd name="connsiteY3" fmla="*/ 3699836 h 5592792"/>
                <a:gd name="connsiteX4" fmla="*/ 1166851 w 5637923"/>
                <a:gd name="connsiteY4" fmla="*/ 3828842 h 5592792"/>
                <a:gd name="connsiteX5" fmla="*/ 0 w 5637923"/>
                <a:gd name="connsiteY5" fmla="*/ 5592792 h 5592792"/>
                <a:gd name="connsiteX0" fmla="*/ 2056821 w 5666031"/>
                <a:gd name="connsiteY0" fmla="*/ 0 h 5592792"/>
                <a:gd name="connsiteX1" fmla="*/ 2662486 w 5666031"/>
                <a:gd name="connsiteY1" fmla="*/ 2016122 h 5592792"/>
                <a:gd name="connsiteX2" fmla="*/ 5225000 w 5666031"/>
                <a:gd name="connsiteY2" fmla="*/ 2527273 h 5592792"/>
                <a:gd name="connsiteX3" fmla="*/ 5215505 w 5666031"/>
                <a:gd name="connsiteY3" fmla="*/ 3699836 h 5592792"/>
                <a:gd name="connsiteX4" fmla="*/ 1166851 w 5666031"/>
                <a:gd name="connsiteY4" fmla="*/ 3828842 h 5592792"/>
                <a:gd name="connsiteX5" fmla="*/ 0 w 5666031"/>
                <a:gd name="connsiteY5" fmla="*/ 5592792 h 5592792"/>
                <a:gd name="connsiteX0" fmla="*/ 2056821 w 5666031"/>
                <a:gd name="connsiteY0" fmla="*/ 0 h 5592792"/>
                <a:gd name="connsiteX1" fmla="*/ 2662486 w 5666031"/>
                <a:gd name="connsiteY1" fmla="*/ 2016122 h 5592792"/>
                <a:gd name="connsiteX2" fmla="*/ 5225001 w 5666031"/>
                <a:gd name="connsiteY2" fmla="*/ 2527273 h 5592792"/>
                <a:gd name="connsiteX3" fmla="*/ 5215505 w 5666031"/>
                <a:gd name="connsiteY3" fmla="*/ 3699836 h 5592792"/>
                <a:gd name="connsiteX4" fmla="*/ 1166851 w 5666031"/>
                <a:gd name="connsiteY4" fmla="*/ 3828842 h 5592792"/>
                <a:gd name="connsiteX5" fmla="*/ 0 w 5666031"/>
                <a:gd name="connsiteY5" fmla="*/ 5592792 h 5592792"/>
                <a:gd name="connsiteX0" fmla="*/ 2056821 w 5666031"/>
                <a:gd name="connsiteY0" fmla="*/ 0 h 5592792"/>
                <a:gd name="connsiteX1" fmla="*/ 2662486 w 5666031"/>
                <a:gd name="connsiteY1" fmla="*/ 2016122 h 5592792"/>
                <a:gd name="connsiteX2" fmla="*/ 5225001 w 5666031"/>
                <a:gd name="connsiteY2" fmla="*/ 2527273 h 5592792"/>
                <a:gd name="connsiteX3" fmla="*/ 5215505 w 5666031"/>
                <a:gd name="connsiteY3" fmla="*/ 3699836 h 5592792"/>
                <a:gd name="connsiteX4" fmla="*/ 1166851 w 5666031"/>
                <a:gd name="connsiteY4" fmla="*/ 3828842 h 5592792"/>
                <a:gd name="connsiteX5" fmla="*/ 0 w 5666031"/>
                <a:gd name="connsiteY5" fmla="*/ 5592792 h 5592792"/>
                <a:gd name="connsiteX0" fmla="*/ 2056821 w 5611293"/>
                <a:gd name="connsiteY0" fmla="*/ 0 h 5592792"/>
                <a:gd name="connsiteX1" fmla="*/ 2662486 w 5611293"/>
                <a:gd name="connsiteY1" fmla="*/ 2016122 h 5592792"/>
                <a:gd name="connsiteX2" fmla="*/ 5225001 w 5611293"/>
                <a:gd name="connsiteY2" fmla="*/ 2527273 h 5592792"/>
                <a:gd name="connsiteX3" fmla="*/ 5215505 w 5611293"/>
                <a:gd name="connsiteY3" fmla="*/ 3699836 h 5592792"/>
                <a:gd name="connsiteX4" fmla="*/ 1166851 w 5611293"/>
                <a:gd name="connsiteY4" fmla="*/ 3828842 h 5592792"/>
                <a:gd name="connsiteX5" fmla="*/ 0 w 5611293"/>
                <a:gd name="connsiteY5" fmla="*/ 5592792 h 5592792"/>
                <a:gd name="connsiteX0" fmla="*/ 2056821 w 5647137"/>
                <a:gd name="connsiteY0" fmla="*/ 0 h 5592792"/>
                <a:gd name="connsiteX1" fmla="*/ 2662486 w 5647137"/>
                <a:gd name="connsiteY1" fmla="*/ 2016122 h 5592792"/>
                <a:gd name="connsiteX2" fmla="*/ 5225001 w 5647137"/>
                <a:gd name="connsiteY2" fmla="*/ 2527273 h 5592792"/>
                <a:gd name="connsiteX3" fmla="*/ 5215505 w 5647137"/>
                <a:gd name="connsiteY3" fmla="*/ 3699836 h 5592792"/>
                <a:gd name="connsiteX4" fmla="*/ 1166851 w 5647137"/>
                <a:gd name="connsiteY4" fmla="*/ 3828842 h 5592792"/>
                <a:gd name="connsiteX5" fmla="*/ 0 w 5647137"/>
                <a:gd name="connsiteY5" fmla="*/ 5592792 h 5592792"/>
                <a:gd name="connsiteX0" fmla="*/ 2056821 w 5647136"/>
                <a:gd name="connsiteY0" fmla="*/ 0 h 5592792"/>
                <a:gd name="connsiteX1" fmla="*/ 2662486 w 5647136"/>
                <a:gd name="connsiteY1" fmla="*/ 2016122 h 5592792"/>
                <a:gd name="connsiteX2" fmla="*/ 5225001 w 5647136"/>
                <a:gd name="connsiteY2" fmla="*/ 2527273 h 5592792"/>
                <a:gd name="connsiteX3" fmla="*/ 5215505 w 5647136"/>
                <a:gd name="connsiteY3" fmla="*/ 3699836 h 5592792"/>
                <a:gd name="connsiteX4" fmla="*/ 1166851 w 5647136"/>
                <a:gd name="connsiteY4" fmla="*/ 3828842 h 5592792"/>
                <a:gd name="connsiteX5" fmla="*/ 0 w 5647136"/>
                <a:gd name="connsiteY5" fmla="*/ 5592792 h 5592792"/>
                <a:gd name="connsiteX0" fmla="*/ 2056821 w 5628874"/>
                <a:gd name="connsiteY0" fmla="*/ 0 h 5592792"/>
                <a:gd name="connsiteX1" fmla="*/ 2662486 w 5628874"/>
                <a:gd name="connsiteY1" fmla="*/ 2016122 h 5592792"/>
                <a:gd name="connsiteX2" fmla="*/ 5225001 w 5628874"/>
                <a:gd name="connsiteY2" fmla="*/ 2527273 h 5592792"/>
                <a:gd name="connsiteX3" fmla="*/ 5215505 w 5628874"/>
                <a:gd name="connsiteY3" fmla="*/ 3699836 h 5592792"/>
                <a:gd name="connsiteX4" fmla="*/ 1166851 w 5628874"/>
                <a:gd name="connsiteY4" fmla="*/ 3828842 h 5592792"/>
                <a:gd name="connsiteX5" fmla="*/ 0 w 5628874"/>
                <a:gd name="connsiteY5" fmla="*/ 5592792 h 5592792"/>
                <a:gd name="connsiteX0" fmla="*/ 2056821 w 5619264"/>
                <a:gd name="connsiteY0" fmla="*/ 0 h 5592792"/>
                <a:gd name="connsiteX1" fmla="*/ 3004946 w 5619264"/>
                <a:gd name="connsiteY1" fmla="*/ 1987085 h 5592792"/>
                <a:gd name="connsiteX2" fmla="*/ 5225001 w 5619264"/>
                <a:gd name="connsiteY2" fmla="*/ 2527273 h 5592792"/>
                <a:gd name="connsiteX3" fmla="*/ 5215505 w 5619264"/>
                <a:gd name="connsiteY3" fmla="*/ 3699836 h 5592792"/>
                <a:gd name="connsiteX4" fmla="*/ 1166851 w 5619264"/>
                <a:gd name="connsiteY4" fmla="*/ 3828842 h 5592792"/>
                <a:gd name="connsiteX5" fmla="*/ 0 w 5619264"/>
                <a:gd name="connsiteY5" fmla="*/ 5592792 h 5592792"/>
                <a:gd name="connsiteX0" fmla="*/ 2056821 w 5619263"/>
                <a:gd name="connsiteY0" fmla="*/ 0 h 5592792"/>
                <a:gd name="connsiteX1" fmla="*/ 3004946 w 5619263"/>
                <a:gd name="connsiteY1" fmla="*/ 1987085 h 5592792"/>
                <a:gd name="connsiteX2" fmla="*/ 5225001 w 5619263"/>
                <a:gd name="connsiteY2" fmla="*/ 2527273 h 5592792"/>
                <a:gd name="connsiteX3" fmla="*/ 5215505 w 5619263"/>
                <a:gd name="connsiteY3" fmla="*/ 3699836 h 5592792"/>
                <a:gd name="connsiteX4" fmla="*/ 1166851 w 5619263"/>
                <a:gd name="connsiteY4" fmla="*/ 3828842 h 5592792"/>
                <a:gd name="connsiteX5" fmla="*/ 0 w 5619263"/>
                <a:gd name="connsiteY5" fmla="*/ 5592792 h 5592792"/>
                <a:gd name="connsiteX0" fmla="*/ 2056821 w 5623673"/>
                <a:gd name="connsiteY0" fmla="*/ 0 h 5592792"/>
                <a:gd name="connsiteX1" fmla="*/ 3004946 w 5623673"/>
                <a:gd name="connsiteY1" fmla="*/ 1987085 h 5592792"/>
                <a:gd name="connsiteX2" fmla="*/ 5225001 w 5623673"/>
                <a:gd name="connsiteY2" fmla="*/ 2527273 h 5592792"/>
                <a:gd name="connsiteX3" fmla="*/ 5215505 w 5623673"/>
                <a:gd name="connsiteY3" fmla="*/ 3699836 h 5592792"/>
                <a:gd name="connsiteX4" fmla="*/ 1166851 w 5623673"/>
                <a:gd name="connsiteY4" fmla="*/ 3828842 h 5592792"/>
                <a:gd name="connsiteX5" fmla="*/ 0 w 5623673"/>
                <a:gd name="connsiteY5" fmla="*/ 5592792 h 5592792"/>
                <a:gd name="connsiteX0" fmla="*/ 2056821 w 5609860"/>
                <a:gd name="connsiteY0" fmla="*/ 0 h 5592792"/>
                <a:gd name="connsiteX1" fmla="*/ 3183024 w 5609860"/>
                <a:gd name="connsiteY1" fmla="*/ 2054840 h 5592792"/>
                <a:gd name="connsiteX2" fmla="*/ 5225001 w 5609860"/>
                <a:gd name="connsiteY2" fmla="*/ 2527273 h 5592792"/>
                <a:gd name="connsiteX3" fmla="*/ 5215505 w 5609860"/>
                <a:gd name="connsiteY3" fmla="*/ 3699836 h 5592792"/>
                <a:gd name="connsiteX4" fmla="*/ 1166851 w 5609860"/>
                <a:gd name="connsiteY4" fmla="*/ 3828842 h 5592792"/>
                <a:gd name="connsiteX5" fmla="*/ 0 w 5609860"/>
                <a:gd name="connsiteY5" fmla="*/ 5592792 h 5592792"/>
                <a:gd name="connsiteX0" fmla="*/ 2056821 w 5616227"/>
                <a:gd name="connsiteY0" fmla="*/ 0 h 5592792"/>
                <a:gd name="connsiteX1" fmla="*/ 3183024 w 5616227"/>
                <a:gd name="connsiteY1" fmla="*/ 2054840 h 5592792"/>
                <a:gd name="connsiteX2" fmla="*/ 5238699 w 5616227"/>
                <a:gd name="connsiteY2" fmla="*/ 2595028 h 5592792"/>
                <a:gd name="connsiteX3" fmla="*/ 5215505 w 5616227"/>
                <a:gd name="connsiteY3" fmla="*/ 3699836 h 5592792"/>
                <a:gd name="connsiteX4" fmla="*/ 1166851 w 5616227"/>
                <a:gd name="connsiteY4" fmla="*/ 3828842 h 5592792"/>
                <a:gd name="connsiteX5" fmla="*/ 0 w 5616227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699 w 5661959"/>
                <a:gd name="connsiteY2" fmla="*/ 2595028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61959" h="5592792">
                  <a:moveTo>
                    <a:pt x="2056821" y="0"/>
                  </a:moveTo>
                  <a:cubicBezTo>
                    <a:pt x="2029805" y="856211"/>
                    <a:pt x="2584218" y="1673957"/>
                    <a:pt x="3183024" y="2054840"/>
                  </a:cubicBezTo>
                  <a:cubicBezTo>
                    <a:pt x="3781830" y="2435723"/>
                    <a:pt x="4762970" y="2330540"/>
                    <a:pt x="5238700" y="2517594"/>
                  </a:cubicBezTo>
                  <a:cubicBezTo>
                    <a:pt x="5714430" y="2704648"/>
                    <a:pt x="5894146" y="3481295"/>
                    <a:pt x="5215505" y="3699836"/>
                  </a:cubicBezTo>
                  <a:cubicBezTo>
                    <a:pt x="4536864" y="3918377"/>
                    <a:pt x="2157278" y="3811575"/>
                    <a:pt x="1166851" y="3828842"/>
                  </a:cubicBezTo>
                  <a:cubicBezTo>
                    <a:pt x="228586" y="3952580"/>
                    <a:pt x="106694" y="4032668"/>
                    <a:pt x="0" y="5592792"/>
                  </a:cubicBezTo>
                </a:path>
              </a:pathLst>
            </a:cu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2083686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E515BB0A-1FEF-44C3-8B96-52FE77CADCDC}"/>
              </a:ext>
            </a:extLst>
          </p:cNvPr>
          <p:cNvGrpSpPr/>
          <p:nvPr/>
        </p:nvGrpSpPr>
        <p:grpSpPr>
          <a:xfrm>
            <a:off x="-104775" y="3802"/>
            <a:ext cx="5679016" cy="5742999"/>
            <a:chOff x="-104775" y="3802"/>
            <a:chExt cx="5679016" cy="5742999"/>
          </a:xfrm>
        </p:grpSpPr>
        <p:grpSp>
          <p:nvGrpSpPr>
            <p:cNvPr id="14" name="Skupina 13">
              <a:extLst>
                <a:ext uri="{FF2B5EF4-FFF2-40B4-BE49-F238E27FC236}">
                  <a16:creationId xmlns:a16="http://schemas.microsoft.com/office/drawing/2014/main" id="{8F3973F5-6ABC-421B-92B0-9011D96B0846}"/>
                </a:ext>
              </a:extLst>
            </p:cNvPr>
            <p:cNvGrpSpPr/>
            <p:nvPr/>
          </p:nvGrpSpPr>
          <p:grpSpPr>
            <a:xfrm>
              <a:off x="3010957" y="1476375"/>
              <a:ext cx="1048809" cy="523876"/>
              <a:chOff x="3010957" y="1476375"/>
              <a:chExt cx="1048809" cy="523876"/>
            </a:xfrm>
          </p:grpSpPr>
          <p:sp>
            <p:nvSpPr>
              <p:cNvPr id="17" name="Ovál 16">
                <a:extLst>
                  <a:ext uri="{FF2B5EF4-FFF2-40B4-BE49-F238E27FC236}">
                    <a16:creationId xmlns:a16="http://schemas.microsoft.com/office/drawing/2014/main" id="{54B66430-43A2-4FD1-BC77-F0D7DD5668F2}"/>
                  </a:ext>
                </a:extLst>
              </p:cNvPr>
              <p:cNvSpPr/>
              <p:nvPr/>
            </p:nvSpPr>
            <p:spPr>
              <a:xfrm>
                <a:off x="3010957" y="1476375"/>
                <a:ext cx="1048809" cy="523876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0650410D-8C49-4FCF-BEC8-C5BACD3F23F8}"/>
                  </a:ext>
                </a:extLst>
              </p:cNvPr>
              <p:cNvSpPr txBox="1"/>
              <p:nvPr/>
            </p:nvSpPr>
            <p:spPr>
              <a:xfrm>
                <a:off x="3057525" y="1568585"/>
                <a:ext cx="981075" cy="35394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700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NAD</a:t>
                </a:r>
                <a:r>
                  <a:rPr lang="cs-CZ" sz="1700" dirty="0">
                    <a:solidFill>
                      <a:srgbClr val="CC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</a:t>
                </a:r>
                <a:endParaRPr lang="cs-CZ" sz="1700" baseline="30000" dirty="0">
                  <a:solidFill>
                    <a:srgbClr val="CC00F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23" name="Obrázek 22">
              <a:extLst>
                <a:ext uri="{FF2B5EF4-FFF2-40B4-BE49-F238E27FC236}">
                  <a16:creationId xmlns:a16="http://schemas.microsoft.com/office/drawing/2014/main" id="{2FB39E6F-2907-4B23-A728-CE5B76760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04775" y="2655975"/>
              <a:ext cx="4400550" cy="2638425"/>
            </a:xfrm>
            <a:prstGeom prst="rect">
              <a:avLst/>
            </a:prstGeom>
          </p:spPr>
        </p:pic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87FB5004-BB81-4DF4-B881-DC9947D21FD9}"/>
                </a:ext>
              </a:extLst>
            </p:cNvPr>
            <p:cNvGrpSpPr/>
            <p:nvPr/>
          </p:nvGrpSpPr>
          <p:grpSpPr>
            <a:xfrm>
              <a:off x="4525432" y="1476375"/>
              <a:ext cx="1048809" cy="523876"/>
              <a:chOff x="4525432" y="1476375"/>
              <a:chExt cx="1048809" cy="523876"/>
            </a:xfrm>
          </p:grpSpPr>
          <p:sp>
            <p:nvSpPr>
              <p:cNvPr id="10" name="Ovál 9">
                <a:extLst>
                  <a:ext uri="{FF2B5EF4-FFF2-40B4-BE49-F238E27FC236}">
                    <a16:creationId xmlns:a16="http://schemas.microsoft.com/office/drawing/2014/main" id="{38A37BCD-27F3-4755-B361-E07BB2980F7A}"/>
                  </a:ext>
                </a:extLst>
              </p:cNvPr>
              <p:cNvSpPr/>
              <p:nvPr/>
            </p:nvSpPr>
            <p:spPr>
              <a:xfrm>
                <a:off x="4525432" y="1476375"/>
                <a:ext cx="1048809" cy="523876"/>
              </a:xfrm>
              <a:prstGeom prst="ellipse">
                <a:avLst/>
              </a:prstGeom>
              <a:solidFill>
                <a:srgbClr val="EF894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5FFF413A-98B3-4BBD-BC6D-6935EF3445C9}"/>
                  </a:ext>
                </a:extLst>
              </p:cNvPr>
              <p:cNvSpPr txBox="1"/>
              <p:nvPr/>
            </p:nvSpPr>
            <p:spPr>
              <a:xfrm>
                <a:off x="4620085" y="1559060"/>
                <a:ext cx="864659" cy="35394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700" b="1" dirty="0" err="1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</a:t>
                </a:r>
                <a:r>
                  <a:rPr lang="cs-CZ" sz="1700" b="1" baseline="-25000" dirty="0" err="1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</a:t>
                </a:r>
                <a:endParaRPr lang="cs-CZ" sz="1700" b="1" baseline="30000" dirty="0">
                  <a:solidFill>
                    <a:srgbClr val="0000F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3" name="Volný tvar 17">
              <a:extLst>
                <a:ext uri="{FF2B5EF4-FFF2-40B4-BE49-F238E27FC236}">
                  <a16:creationId xmlns:a16="http://schemas.microsoft.com/office/drawing/2014/main" id="{4EDEAFDE-B33C-450C-B729-24D8A974D55B}"/>
                </a:ext>
              </a:extLst>
            </p:cNvPr>
            <p:cNvSpPr/>
            <p:nvPr/>
          </p:nvSpPr>
          <p:spPr>
            <a:xfrm>
              <a:off x="-16728" y="3802"/>
              <a:ext cx="4108143" cy="5742999"/>
            </a:xfrm>
            <a:custGeom>
              <a:avLst/>
              <a:gdLst>
                <a:gd name="connsiteX0" fmla="*/ 2214531 w 5734399"/>
                <a:gd name="connsiteY0" fmla="*/ 0 h 4545983"/>
                <a:gd name="connsiteX1" fmla="*/ 2696670 w 5734399"/>
                <a:gd name="connsiteY1" fmla="*/ 2161309 h 4545983"/>
                <a:gd name="connsiteX2" fmla="*/ 5431557 w 5734399"/>
                <a:gd name="connsiteY2" fmla="*/ 2693324 h 4545983"/>
                <a:gd name="connsiteX3" fmla="*/ 5265302 w 5734399"/>
                <a:gd name="connsiteY3" fmla="*/ 3790604 h 4545983"/>
                <a:gd name="connsiteX4" fmla="*/ 1865397 w 5734399"/>
                <a:gd name="connsiteY4" fmla="*/ 4031673 h 4545983"/>
                <a:gd name="connsiteX5" fmla="*/ 161288 w 5734399"/>
                <a:gd name="connsiteY5" fmla="*/ 4505498 h 4545983"/>
                <a:gd name="connsiteX6" fmla="*/ 169600 w 5734399"/>
                <a:gd name="connsiteY6" fmla="*/ 4488873 h 4545983"/>
                <a:gd name="connsiteX0" fmla="*/ 2149784 w 5669652"/>
                <a:gd name="connsiteY0" fmla="*/ 0 h 5707211"/>
                <a:gd name="connsiteX1" fmla="*/ 2631923 w 5669652"/>
                <a:gd name="connsiteY1" fmla="*/ 2161309 h 5707211"/>
                <a:gd name="connsiteX2" fmla="*/ 5366810 w 5669652"/>
                <a:gd name="connsiteY2" fmla="*/ 2693324 h 5707211"/>
                <a:gd name="connsiteX3" fmla="*/ 5200555 w 5669652"/>
                <a:gd name="connsiteY3" fmla="*/ 3790604 h 5707211"/>
                <a:gd name="connsiteX4" fmla="*/ 1800650 w 5669652"/>
                <a:gd name="connsiteY4" fmla="*/ 4031673 h 5707211"/>
                <a:gd name="connsiteX5" fmla="*/ 96541 w 5669652"/>
                <a:gd name="connsiteY5" fmla="*/ 4505498 h 5707211"/>
                <a:gd name="connsiteX6" fmla="*/ 373003 w 5669652"/>
                <a:gd name="connsiteY6" fmla="*/ 5705868 h 5707211"/>
                <a:gd name="connsiteX0" fmla="*/ 2053244 w 5573112"/>
                <a:gd name="connsiteY0" fmla="*/ 0 h 4505498"/>
                <a:gd name="connsiteX1" fmla="*/ 2535383 w 5573112"/>
                <a:gd name="connsiteY1" fmla="*/ 2161309 h 4505498"/>
                <a:gd name="connsiteX2" fmla="*/ 5270270 w 5573112"/>
                <a:gd name="connsiteY2" fmla="*/ 2693324 h 4505498"/>
                <a:gd name="connsiteX3" fmla="*/ 5104015 w 5573112"/>
                <a:gd name="connsiteY3" fmla="*/ 3790604 h 4505498"/>
                <a:gd name="connsiteX4" fmla="*/ 1704110 w 5573112"/>
                <a:gd name="connsiteY4" fmla="*/ 4031673 h 4505498"/>
                <a:gd name="connsiteX5" fmla="*/ 1 w 5573112"/>
                <a:gd name="connsiteY5" fmla="*/ 4505498 h 4505498"/>
                <a:gd name="connsiteX0" fmla="*/ 2053243 w 5573111"/>
                <a:gd name="connsiteY0" fmla="*/ 0 h 5692810"/>
                <a:gd name="connsiteX1" fmla="*/ 2535382 w 5573111"/>
                <a:gd name="connsiteY1" fmla="*/ 2161309 h 5692810"/>
                <a:gd name="connsiteX2" fmla="*/ 5270269 w 5573111"/>
                <a:gd name="connsiteY2" fmla="*/ 2693324 h 5692810"/>
                <a:gd name="connsiteX3" fmla="*/ 5104014 w 5573111"/>
                <a:gd name="connsiteY3" fmla="*/ 3790604 h 5692810"/>
                <a:gd name="connsiteX4" fmla="*/ 1704109 w 5573111"/>
                <a:gd name="connsiteY4" fmla="*/ 4031673 h 5692810"/>
                <a:gd name="connsiteX5" fmla="*/ 0 w 5573111"/>
                <a:gd name="connsiteY5" fmla="*/ 5692810 h 5692810"/>
                <a:gd name="connsiteX0" fmla="*/ 2053243 w 5573111"/>
                <a:gd name="connsiteY0" fmla="*/ 0 h 5692810"/>
                <a:gd name="connsiteX1" fmla="*/ 2535382 w 5573111"/>
                <a:gd name="connsiteY1" fmla="*/ 2161309 h 5692810"/>
                <a:gd name="connsiteX2" fmla="*/ 5270269 w 5573111"/>
                <a:gd name="connsiteY2" fmla="*/ 2693324 h 5692810"/>
                <a:gd name="connsiteX3" fmla="*/ 5104014 w 5573111"/>
                <a:gd name="connsiteY3" fmla="*/ 3790604 h 5692810"/>
                <a:gd name="connsiteX4" fmla="*/ 1704109 w 5573111"/>
                <a:gd name="connsiteY4" fmla="*/ 4031673 h 5692810"/>
                <a:gd name="connsiteX5" fmla="*/ 0 w 5573111"/>
                <a:gd name="connsiteY5" fmla="*/ 5692810 h 5692810"/>
                <a:gd name="connsiteX0" fmla="*/ 2053243 w 5582367"/>
                <a:gd name="connsiteY0" fmla="*/ 0 h 5692810"/>
                <a:gd name="connsiteX1" fmla="*/ 2535382 w 5582367"/>
                <a:gd name="connsiteY1" fmla="*/ 2161309 h 5692810"/>
                <a:gd name="connsiteX2" fmla="*/ 5270269 w 5582367"/>
                <a:gd name="connsiteY2" fmla="*/ 2693324 h 5692810"/>
                <a:gd name="connsiteX3" fmla="*/ 5104014 w 5582367"/>
                <a:gd name="connsiteY3" fmla="*/ 3790604 h 5692810"/>
                <a:gd name="connsiteX4" fmla="*/ 1543218 w 5582367"/>
                <a:gd name="connsiteY4" fmla="*/ 4051462 h 5692810"/>
                <a:gd name="connsiteX5" fmla="*/ 0 w 5582367"/>
                <a:gd name="connsiteY5" fmla="*/ 5692810 h 5692810"/>
                <a:gd name="connsiteX0" fmla="*/ 2053243 w 5582367"/>
                <a:gd name="connsiteY0" fmla="*/ 0 h 5692810"/>
                <a:gd name="connsiteX1" fmla="*/ 2535382 w 5582367"/>
                <a:gd name="connsiteY1" fmla="*/ 2161309 h 5692810"/>
                <a:gd name="connsiteX2" fmla="*/ 5270269 w 5582367"/>
                <a:gd name="connsiteY2" fmla="*/ 2693324 h 5692810"/>
                <a:gd name="connsiteX3" fmla="*/ 5104014 w 5582367"/>
                <a:gd name="connsiteY3" fmla="*/ 3790604 h 5692810"/>
                <a:gd name="connsiteX4" fmla="*/ 1543218 w 5582367"/>
                <a:gd name="connsiteY4" fmla="*/ 4051462 h 5692810"/>
                <a:gd name="connsiteX5" fmla="*/ 0 w 5582367"/>
                <a:gd name="connsiteY5" fmla="*/ 5692810 h 5692810"/>
                <a:gd name="connsiteX0" fmla="*/ 2053243 w 5605083"/>
                <a:gd name="connsiteY0" fmla="*/ 0 h 5692810"/>
                <a:gd name="connsiteX1" fmla="*/ 2535382 w 5605083"/>
                <a:gd name="connsiteY1" fmla="*/ 2161309 h 5692810"/>
                <a:gd name="connsiteX2" fmla="*/ 5270269 w 5605083"/>
                <a:gd name="connsiteY2" fmla="*/ 2693324 h 5692810"/>
                <a:gd name="connsiteX3" fmla="*/ 5146918 w 5605083"/>
                <a:gd name="connsiteY3" fmla="*/ 3622401 h 5692810"/>
                <a:gd name="connsiteX4" fmla="*/ 1543218 w 5605083"/>
                <a:gd name="connsiteY4" fmla="*/ 4051462 h 5692810"/>
                <a:gd name="connsiteX5" fmla="*/ 0 w 5605083"/>
                <a:gd name="connsiteY5" fmla="*/ 5692810 h 5692810"/>
                <a:gd name="connsiteX0" fmla="*/ 2053243 w 5592730"/>
                <a:gd name="connsiteY0" fmla="*/ 0 h 5692810"/>
                <a:gd name="connsiteX1" fmla="*/ 2535382 w 5592730"/>
                <a:gd name="connsiteY1" fmla="*/ 2161309 h 5692810"/>
                <a:gd name="connsiteX2" fmla="*/ 5248818 w 5592730"/>
                <a:gd name="connsiteY2" fmla="*/ 2624064 h 5692810"/>
                <a:gd name="connsiteX3" fmla="*/ 5146918 w 5592730"/>
                <a:gd name="connsiteY3" fmla="*/ 3622401 h 5692810"/>
                <a:gd name="connsiteX4" fmla="*/ 1543218 w 5592730"/>
                <a:gd name="connsiteY4" fmla="*/ 4051462 h 5692810"/>
                <a:gd name="connsiteX5" fmla="*/ 0 w 5592730"/>
                <a:gd name="connsiteY5" fmla="*/ 5692810 h 5692810"/>
                <a:gd name="connsiteX0" fmla="*/ 2053243 w 5592730"/>
                <a:gd name="connsiteY0" fmla="*/ 0 h 5692810"/>
                <a:gd name="connsiteX1" fmla="*/ 2535382 w 5592730"/>
                <a:gd name="connsiteY1" fmla="*/ 2161309 h 5692810"/>
                <a:gd name="connsiteX2" fmla="*/ 5248818 w 5592730"/>
                <a:gd name="connsiteY2" fmla="*/ 2624064 h 5692810"/>
                <a:gd name="connsiteX3" fmla="*/ 5146918 w 5592730"/>
                <a:gd name="connsiteY3" fmla="*/ 3622401 h 5692810"/>
                <a:gd name="connsiteX4" fmla="*/ 1543218 w 5592730"/>
                <a:gd name="connsiteY4" fmla="*/ 4051462 h 5692810"/>
                <a:gd name="connsiteX5" fmla="*/ 0 w 5592730"/>
                <a:gd name="connsiteY5" fmla="*/ 5692810 h 5692810"/>
                <a:gd name="connsiteX0" fmla="*/ 1903079 w 5442566"/>
                <a:gd name="connsiteY0" fmla="*/ 0 h 5762070"/>
                <a:gd name="connsiteX1" fmla="*/ 2385218 w 5442566"/>
                <a:gd name="connsiteY1" fmla="*/ 2161309 h 5762070"/>
                <a:gd name="connsiteX2" fmla="*/ 5098654 w 5442566"/>
                <a:gd name="connsiteY2" fmla="*/ 2624064 h 5762070"/>
                <a:gd name="connsiteX3" fmla="*/ 4996754 w 5442566"/>
                <a:gd name="connsiteY3" fmla="*/ 3622401 h 5762070"/>
                <a:gd name="connsiteX4" fmla="*/ 1393054 w 5442566"/>
                <a:gd name="connsiteY4" fmla="*/ 4051462 h 5762070"/>
                <a:gd name="connsiteX5" fmla="*/ 0 w 5442566"/>
                <a:gd name="connsiteY5" fmla="*/ 5762070 h 5762070"/>
                <a:gd name="connsiteX0" fmla="*/ 1903079 w 5442566"/>
                <a:gd name="connsiteY0" fmla="*/ 0 h 5762070"/>
                <a:gd name="connsiteX1" fmla="*/ 2385218 w 5442566"/>
                <a:gd name="connsiteY1" fmla="*/ 2161309 h 5762070"/>
                <a:gd name="connsiteX2" fmla="*/ 5098654 w 5442566"/>
                <a:gd name="connsiteY2" fmla="*/ 2624064 h 5762070"/>
                <a:gd name="connsiteX3" fmla="*/ 4996754 w 5442566"/>
                <a:gd name="connsiteY3" fmla="*/ 3622401 h 5762070"/>
                <a:gd name="connsiteX4" fmla="*/ 1393054 w 5442566"/>
                <a:gd name="connsiteY4" fmla="*/ 4051462 h 5762070"/>
                <a:gd name="connsiteX5" fmla="*/ 0 w 5442566"/>
                <a:gd name="connsiteY5" fmla="*/ 5762070 h 5762070"/>
                <a:gd name="connsiteX0" fmla="*/ 1892353 w 5431840"/>
                <a:gd name="connsiteY0" fmla="*/ 0 h 5544396"/>
                <a:gd name="connsiteX1" fmla="*/ 2374492 w 5431840"/>
                <a:gd name="connsiteY1" fmla="*/ 2161309 h 5544396"/>
                <a:gd name="connsiteX2" fmla="*/ 5087928 w 5431840"/>
                <a:gd name="connsiteY2" fmla="*/ 2624064 h 5544396"/>
                <a:gd name="connsiteX3" fmla="*/ 4986028 w 5431840"/>
                <a:gd name="connsiteY3" fmla="*/ 3622401 h 5544396"/>
                <a:gd name="connsiteX4" fmla="*/ 1382328 w 5431840"/>
                <a:gd name="connsiteY4" fmla="*/ 4051462 h 5544396"/>
                <a:gd name="connsiteX5" fmla="*/ 0 w 5431840"/>
                <a:gd name="connsiteY5" fmla="*/ 5544396 h 5544396"/>
                <a:gd name="connsiteX0" fmla="*/ 1892353 w 5431840"/>
                <a:gd name="connsiteY0" fmla="*/ 0 h 5544396"/>
                <a:gd name="connsiteX1" fmla="*/ 2374492 w 5431840"/>
                <a:gd name="connsiteY1" fmla="*/ 2161309 h 5544396"/>
                <a:gd name="connsiteX2" fmla="*/ 5087928 w 5431840"/>
                <a:gd name="connsiteY2" fmla="*/ 2624064 h 5544396"/>
                <a:gd name="connsiteX3" fmla="*/ 4986028 w 5431840"/>
                <a:gd name="connsiteY3" fmla="*/ 3622401 h 5544396"/>
                <a:gd name="connsiteX4" fmla="*/ 1382328 w 5431840"/>
                <a:gd name="connsiteY4" fmla="*/ 4051462 h 5544396"/>
                <a:gd name="connsiteX5" fmla="*/ 0 w 5431840"/>
                <a:gd name="connsiteY5" fmla="*/ 5544396 h 5544396"/>
                <a:gd name="connsiteX0" fmla="*/ 1892353 w 5414976"/>
                <a:gd name="connsiteY0" fmla="*/ 0 h 5544396"/>
                <a:gd name="connsiteX1" fmla="*/ 2374492 w 5414976"/>
                <a:gd name="connsiteY1" fmla="*/ 2161309 h 5544396"/>
                <a:gd name="connsiteX2" fmla="*/ 5087928 w 5414976"/>
                <a:gd name="connsiteY2" fmla="*/ 2624064 h 5544396"/>
                <a:gd name="connsiteX3" fmla="*/ 4955148 w 5414976"/>
                <a:gd name="connsiteY3" fmla="*/ 3690156 h 5544396"/>
                <a:gd name="connsiteX4" fmla="*/ 1382328 w 5414976"/>
                <a:gd name="connsiteY4" fmla="*/ 4051462 h 5544396"/>
                <a:gd name="connsiteX5" fmla="*/ 0 w 5414976"/>
                <a:gd name="connsiteY5" fmla="*/ 5544396 h 5544396"/>
                <a:gd name="connsiteX0" fmla="*/ 1892353 w 5426203"/>
                <a:gd name="connsiteY0" fmla="*/ 0 h 5544396"/>
                <a:gd name="connsiteX1" fmla="*/ 2374492 w 5426203"/>
                <a:gd name="connsiteY1" fmla="*/ 2161309 h 5544396"/>
                <a:gd name="connsiteX2" fmla="*/ 5087928 w 5426203"/>
                <a:gd name="connsiteY2" fmla="*/ 2624064 h 5544396"/>
                <a:gd name="connsiteX3" fmla="*/ 4955148 w 5426203"/>
                <a:gd name="connsiteY3" fmla="*/ 3690156 h 5544396"/>
                <a:gd name="connsiteX4" fmla="*/ 1382328 w 5426203"/>
                <a:gd name="connsiteY4" fmla="*/ 4051462 h 5544396"/>
                <a:gd name="connsiteX5" fmla="*/ 0 w 5426203"/>
                <a:gd name="connsiteY5" fmla="*/ 5544396 h 5544396"/>
                <a:gd name="connsiteX0" fmla="*/ 1892353 w 5426203"/>
                <a:gd name="connsiteY0" fmla="*/ 0 h 5544396"/>
                <a:gd name="connsiteX1" fmla="*/ 2374492 w 5426203"/>
                <a:gd name="connsiteY1" fmla="*/ 2161309 h 5544396"/>
                <a:gd name="connsiteX2" fmla="*/ 5087928 w 5426203"/>
                <a:gd name="connsiteY2" fmla="*/ 2624064 h 5544396"/>
                <a:gd name="connsiteX3" fmla="*/ 4955148 w 5426203"/>
                <a:gd name="connsiteY3" fmla="*/ 3690156 h 5544396"/>
                <a:gd name="connsiteX4" fmla="*/ 1382328 w 5426203"/>
                <a:gd name="connsiteY4" fmla="*/ 4051462 h 5544396"/>
                <a:gd name="connsiteX5" fmla="*/ 0 w 5426203"/>
                <a:gd name="connsiteY5" fmla="*/ 5544396 h 5544396"/>
                <a:gd name="connsiteX0" fmla="*/ 1892353 w 5414976"/>
                <a:gd name="connsiteY0" fmla="*/ 0 h 5544396"/>
                <a:gd name="connsiteX1" fmla="*/ 2374492 w 5414976"/>
                <a:gd name="connsiteY1" fmla="*/ 2161309 h 5544396"/>
                <a:gd name="connsiteX2" fmla="*/ 5087928 w 5414976"/>
                <a:gd name="connsiteY2" fmla="*/ 2624064 h 5544396"/>
                <a:gd name="connsiteX3" fmla="*/ 4955148 w 5414976"/>
                <a:gd name="connsiteY3" fmla="*/ 3690156 h 5544396"/>
                <a:gd name="connsiteX4" fmla="*/ 1382328 w 5414976"/>
                <a:gd name="connsiteY4" fmla="*/ 4051462 h 5544396"/>
                <a:gd name="connsiteX5" fmla="*/ 0 w 5414976"/>
                <a:gd name="connsiteY5" fmla="*/ 5544396 h 5544396"/>
                <a:gd name="connsiteX0" fmla="*/ 1892353 w 5425574"/>
                <a:gd name="connsiteY0" fmla="*/ 0 h 5544396"/>
                <a:gd name="connsiteX1" fmla="*/ 2374492 w 5425574"/>
                <a:gd name="connsiteY1" fmla="*/ 2161309 h 5544396"/>
                <a:gd name="connsiteX2" fmla="*/ 5087928 w 5425574"/>
                <a:gd name="connsiteY2" fmla="*/ 2624064 h 5544396"/>
                <a:gd name="connsiteX3" fmla="*/ 4955148 w 5425574"/>
                <a:gd name="connsiteY3" fmla="*/ 3690156 h 5544396"/>
                <a:gd name="connsiteX4" fmla="*/ 1207334 w 5425574"/>
                <a:gd name="connsiteY4" fmla="*/ 3983708 h 5544396"/>
                <a:gd name="connsiteX5" fmla="*/ 0 w 5425574"/>
                <a:gd name="connsiteY5" fmla="*/ 5544396 h 5544396"/>
                <a:gd name="connsiteX0" fmla="*/ 1892353 w 5425574"/>
                <a:gd name="connsiteY0" fmla="*/ 0 h 5544396"/>
                <a:gd name="connsiteX1" fmla="*/ 2374492 w 5425574"/>
                <a:gd name="connsiteY1" fmla="*/ 2161309 h 5544396"/>
                <a:gd name="connsiteX2" fmla="*/ 5087928 w 5425574"/>
                <a:gd name="connsiteY2" fmla="*/ 2624064 h 5544396"/>
                <a:gd name="connsiteX3" fmla="*/ 4955148 w 5425574"/>
                <a:gd name="connsiteY3" fmla="*/ 3690156 h 5544396"/>
                <a:gd name="connsiteX4" fmla="*/ 1207334 w 5425574"/>
                <a:gd name="connsiteY4" fmla="*/ 3983708 h 5544396"/>
                <a:gd name="connsiteX5" fmla="*/ 0 w 5425574"/>
                <a:gd name="connsiteY5" fmla="*/ 5544396 h 5544396"/>
                <a:gd name="connsiteX0" fmla="*/ 1892353 w 5441452"/>
                <a:gd name="connsiteY0" fmla="*/ 0 h 5544396"/>
                <a:gd name="connsiteX1" fmla="*/ 2374492 w 5441452"/>
                <a:gd name="connsiteY1" fmla="*/ 2161309 h 5544396"/>
                <a:gd name="connsiteX2" fmla="*/ 5087928 w 5441452"/>
                <a:gd name="connsiteY2" fmla="*/ 2624064 h 5544396"/>
                <a:gd name="connsiteX3" fmla="*/ 4955148 w 5441452"/>
                <a:gd name="connsiteY3" fmla="*/ 3690156 h 5544396"/>
                <a:gd name="connsiteX4" fmla="*/ 949991 w 5441452"/>
                <a:gd name="connsiteY4" fmla="*/ 3944991 h 5544396"/>
                <a:gd name="connsiteX5" fmla="*/ 0 w 5441452"/>
                <a:gd name="connsiteY5" fmla="*/ 5544396 h 5544396"/>
                <a:gd name="connsiteX0" fmla="*/ 1892353 w 5440811"/>
                <a:gd name="connsiteY0" fmla="*/ 0 h 5544396"/>
                <a:gd name="connsiteX1" fmla="*/ 2374492 w 5440811"/>
                <a:gd name="connsiteY1" fmla="*/ 2161309 h 5544396"/>
                <a:gd name="connsiteX2" fmla="*/ 5087928 w 5440811"/>
                <a:gd name="connsiteY2" fmla="*/ 2624064 h 5544396"/>
                <a:gd name="connsiteX3" fmla="*/ 4955148 w 5440811"/>
                <a:gd name="connsiteY3" fmla="*/ 3690156 h 5544396"/>
                <a:gd name="connsiteX4" fmla="*/ 960284 w 5440811"/>
                <a:gd name="connsiteY4" fmla="*/ 4061142 h 5544396"/>
                <a:gd name="connsiteX5" fmla="*/ 0 w 5440811"/>
                <a:gd name="connsiteY5" fmla="*/ 5544396 h 5544396"/>
                <a:gd name="connsiteX0" fmla="*/ 1892353 w 5440811"/>
                <a:gd name="connsiteY0" fmla="*/ 0 h 5544396"/>
                <a:gd name="connsiteX1" fmla="*/ 2374492 w 5440811"/>
                <a:gd name="connsiteY1" fmla="*/ 2161309 h 5544396"/>
                <a:gd name="connsiteX2" fmla="*/ 5087928 w 5440811"/>
                <a:gd name="connsiteY2" fmla="*/ 2624064 h 5544396"/>
                <a:gd name="connsiteX3" fmla="*/ 4955148 w 5440811"/>
                <a:gd name="connsiteY3" fmla="*/ 3690156 h 5544396"/>
                <a:gd name="connsiteX4" fmla="*/ 960284 w 5440811"/>
                <a:gd name="connsiteY4" fmla="*/ 4061142 h 5544396"/>
                <a:gd name="connsiteX5" fmla="*/ 0 w 5440811"/>
                <a:gd name="connsiteY5" fmla="*/ 5544396 h 5544396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50791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08094"/>
                <a:gd name="connsiteY0" fmla="*/ 0 h 5592792"/>
                <a:gd name="connsiteX1" fmla="*/ 2673012 w 5608094"/>
                <a:gd name="connsiteY1" fmla="*/ 2016122 h 5592792"/>
                <a:gd name="connsiteX2" fmla="*/ 5262922 w 5608094"/>
                <a:gd name="connsiteY2" fmla="*/ 2507914 h 5592792"/>
                <a:gd name="connsiteX3" fmla="*/ 5130142 w 5608094"/>
                <a:gd name="connsiteY3" fmla="*/ 3690156 h 5592792"/>
                <a:gd name="connsiteX4" fmla="*/ 1135278 w 5608094"/>
                <a:gd name="connsiteY4" fmla="*/ 4061142 h 5592792"/>
                <a:gd name="connsiteX5" fmla="*/ 0 w 5608094"/>
                <a:gd name="connsiteY5" fmla="*/ 5592792 h 5592792"/>
                <a:gd name="connsiteX0" fmla="*/ 2067347 w 5608095"/>
                <a:gd name="connsiteY0" fmla="*/ 0 h 5592792"/>
                <a:gd name="connsiteX1" fmla="*/ 2673012 w 5608095"/>
                <a:gd name="connsiteY1" fmla="*/ 2016122 h 5592792"/>
                <a:gd name="connsiteX2" fmla="*/ 5262923 w 5608095"/>
                <a:gd name="connsiteY2" fmla="*/ 2507914 h 5592792"/>
                <a:gd name="connsiteX3" fmla="*/ 5130142 w 5608095"/>
                <a:gd name="connsiteY3" fmla="*/ 3690156 h 5592792"/>
                <a:gd name="connsiteX4" fmla="*/ 1135278 w 5608095"/>
                <a:gd name="connsiteY4" fmla="*/ 4061142 h 5592792"/>
                <a:gd name="connsiteX5" fmla="*/ 0 w 5608095"/>
                <a:gd name="connsiteY5" fmla="*/ 5592792 h 5592792"/>
                <a:gd name="connsiteX0" fmla="*/ 2067347 w 5631436"/>
                <a:gd name="connsiteY0" fmla="*/ 0 h 5592792"/>
                <a:gd name="connsiteX1" fmla="*/ 2673012 w 5631436"/>
                <a:gd name="connsiteY1" fmla="*/ 2016122 h 5592792"/>
                <a:gd name="connsiteX2" fmla="*/ 5262923 w 5631436"/>
                <a:gd name="connsiteY2" fmla="*/ 2507914 h 5592792"/>
                <a:gd name="connsiteX3" fmla="*/ 5130142 w 5631436"/>
                <a:gd name="connsiteY3" fmla="*/ 3690156 h 5592792"/>
                <a:gd name="connsiteX4" fmla="*/ 1135278 w 5631436"/>
                <a:gd name="connsiteY4" fmla="*/ 4061142 h 5592792"/>
                <a:gd name="connsiteX5" fmla="*/ 0 w 5631436"/>
                <a:gd name="connsiteY5" fmla="*/ 5592792 h 5592792"/>
                <a:gd name="connsiteX0" fmla="*/ 2067347 w 5628865"/>
                <a:gd name="connsiteY0" fmla="*/ 0 h 5592792"/>
                <a:gd name="connsiteX1" fmla="*/ 2673012 w 5628865"/>
                <a:gd name="connsiteY1" fmla="*/ 2016122 h 5592792"/>
                <a:gd name="connsiteX2" fmla="*/ 5262923 w 5628865"/>
                <a:gd name="connsiteY2" fmla="*/ 2507914 h 5592792"/>
                <a:gd name="connsiteX3" fmla="*/ 5130142 w 5628865"/>
                <a:gd name="connsiteY3" fmla="*/ 3690156 h 5592792"/>
                <a:gd name="connsiteX4" fmla="*/ 1177377 w 5628865"/>
                <a:gd name="connsiteY4" fmla="*/ 3828842 h 5592792"/>
                <a:gd name="connsiteX5" fmla="*/ 0 w 5628865"/>
                <a:gd name="connsiteY5" fmla="*/ 5592792 h 5592792"/>
                <a:gd name="connsiteX0" fmla="*/ 2067347 w 5628865"/>
                <a:gd name="connsiteY0" fmla="*/ 0 h 5592792"/>
                <a:gd name="connsiteX1" fmla="*/ 2673012 w 5628865"/>
                <a:gd name="connsiteY1" fmla="*/ 2016122 h 5592792"/>
                <a:gd name="connsiteX2" fmla="*/ 5262923 w 5628865"/>
                <a:gd name="connsiteY2" fmla="*/ 2507914 h 5592792"/>
                <a:gd name="connsiteX3" fmla="*/ 5130142 w 5628865"/>
                <a:gd name="connsiteY3" fmla="*/ 3690156 h 5592792"/>
                <a:gd name="connsiteX4" fmla="*/ 1177377 w 5628865"/>
                <a:gd name="connsiteY4" fmla="*/ 3828842 h 5592792"/>
                <a:gd name="connsiteX5" fmla="*/ 0 w 5628865"/>
                <a:gd name="connsiteY5" fmla="*/ 5592792 h 5592792"/>
                <a:gd name="connsiteX0" fmla="*/ 2056821 w 5618339"/>
                <a:gd name="connsiteY0" fmla="*/ 0 h 5592792"/>
                <a:gd name="connsiteX1" fmla="*/ 2662486 w 5618339"/>
                <a:gd name="connsiteY1" fmla="*/ 2016122 h 5592792"/>
                <a:gd name="connsiteX2" fmla="*/ 5252397 w 5618339"/>
                <a:gd name="connsiteY2" fmla="*/ 2507914 h 5592792"/>
                <a:gd name="connsiteX3" fmla="*/ 5119616 w 5618339"/>
                <a:gd name="connsiteY3" fmla="*/ 3690156 h 5592792"/>
                <a:gd name="connsiteX4" fmla="*/ 1166851 w 5618339"/>
                <a:gd name="connsiteY4" fmla="*/ 3828842 h 5592792"/>
                <a:gd name="connsiteX5" fmla="*/ 0 w 5618339"/>
                <a:gd name="connsiteY5" fmla="*/ 5592792 h 5592792"/>
                <a:gd name="connsiteX0" fmla="*/ 2056821 w 5565324"/>
                <a:gd name="connsiteY0" fmla="*/ 0 h 5592792"/>
                <a:gd name="connsiteX1" fmla="*/ 2662486 w 5565324"/>
                <a:gd name="connsiteY1" fmla="*/ 2016122 h 5592792"/>
                <a:gd name="connsiteX2" fmla="*/ 5156509 w 5565324"/>
                <a:gd name="connsiteY2" fmla="*/ 2546631 h 5592792"/>
                <a:gd name="connsiteX3" fmla="*/ 5119616 w 5565324"/>
                <a:gd name="connsiteY3" fmla="*/ 3690156 h 5592792"/>
                <a:gd name="connsiteX4" fmla="*/ 1166851 w 5565324"/>
                <a:gd name="connsiteY4" fmla="*/ 3828842 h 5592792"/>
                <a:gd name="connsiteX5" fmla="*/ 0 w 5565324"/>
                <a:gd name="connsiteY5" fmla="*/ 5592792 h 5592792"/>
                <a:gd name="connsiteX0" fmla="*/ 2056821 w 5605486"/>
                <a:gd name="connsiteY0" fmla="*/ 0 h 5592792"/>
                <a:gd name="connsiteX1" fmla="*/ 2662486 w 5605486"/>
                <a:gd name="connsiteY1" fmla="*/ 2016122 h 5592792"/>
                <a:gd name="connsiteX2" fmla="*/ 5156509 w 5605486"/>
                <a:gd name="connsiteY2" fmla="*/ 2546631 h 5592792"/>
                <a:gd name="connsiteX3" fmla="*/ 5215505 w 5605486"/>
                <a:gd name="connsiteY3" fmla="*/ 3699836 h 5592792"/>
                <a:gd name="connsiteX4" fmla="*/ 1166851 w 5605486"/>
                <a:gd name="connsiteY4" fmla="*/ 3828842 h 5592792"/>
                <a:gd name="connsiteX5" fmla="*/ 0 w 5605486"/>
                <a:gd name="connsiteY5" fmla="*/ 5592792 h 5592792"/>
                <a:gd name="connsiteX0" fmla="*/ 2056821 w 5605486"/>
                <a:gd name="connsiteY0" fmla="*/ 0 h 5592792"/>
                <a:gd name="connsiteX1" fmla="*/ 2662486 w 5605486"/>
                <a:gd name="connsiteY1" fmla="*/ 2016122 h 5592792"/>
                <a:gd name="connsiteX2" fmla="*/ 5156509 w 5605486"/>
                <a:gd name="connsiteY2" fmla="*/ 2546631 h 5592792"/>
                <a:gd name="connsiteX3" fmla="*/ 5215505 w 5605486"/>
                <a:gd name="connsiteY3" fmla="*/ 3699836 h 5592792"/>
                <a:gd name="connsiteX4" fmla="*/ 1166851 w 5605486"/>
                <a:gd name="connsiteY4" fmla="*/ 3828842 h 5592792"/>
                <a:gd name="connsiteX5" fmla="*/ 0 w 5605486"/>
                <a:gd name="connsiteY5" fmla="*/ 5592792 h 5592792"/>
                <a:gd name="connsiteX0" fmla="*/ 2056821 w 5637923"/>
                <a:gd name="connsiteY0" fmla="*/ 0 h 5592792"/>
                <a:gd name="connsiteX1" fmla="*/ 2662486 w 5637923"/>
                <a:gd name="connsiteY1" fmla="*/ 2016122 h 5592792"/>
                <a:gd name="connsiteX2" fmla="*/ 5225000 w 5637923"/>
                <a:gd name="connsiteY2" fmla="*/ 2527273 h 5592792"/>
                <a:gd name="connsiteX3" fmla="*/ 5215505 w 5637923"/>
                <a:gd name="connsiteY3" fmla="*/ 3699836 h 5592792"/>
                <a:gd name="connsiteX4" fmla="*/ 1166851 w 5637923"/>
                <a:gd name="connsiteY4" fmla="*/ 3828842 h 5592792"/>
                <a:gd name="connsiteX5" fmla="*/ 0 w 5637923"/>
                <a:gd name="connsiteY5" fmla="*/ 5592792 h 5592792"/>
                <a:gd name="connsiteX0" fmla="*/ 2056821 w 5666031"/>
                <a:gd name="connsiteY0" fmla="*/ 0 h 5592792"/>
                <a:gd name="connsiteX1" fmla="*/ 2662486 w 5666031"/>
                <a:gd name="connsiteY1" fmla="*/ 2016122 h 5592792"/>
                <a:gd name="connsiteX2" fmla="*/ 5225000 w 5666031"/>
                <a:gd name="connsiteY2" fmla="*/ 2527273 h 5592792"/>
                <a:gd name="connsiteX3" fmla="*/ 5215505 w 5666031"/>
                <a:gd name="connsiteY3" fmla="*/ 3699836 h 5592792"/>
                <a:gd name="connsiteX4" fmla="*/ 1166851 w 5666031"/>
                <a:gd name="connsiteY4" fmla="*/ 3828842 h 5592792"/>
                <a:gd name="connsiteX5" fmla="*/ 0 w 5666031"/>
                <a:gd name="connsiteY5" fmla="*/ 5592792 h 5592792"/>
                <a:gd name="connsiteX0" fmla="*/ 2056821 w 5666031"/>
                <a:gd name="connsiteY0" fmla="*/ 0 h 5592792"/>
                <a:gd name="connsiteX1" fmla="*/ 2662486 w 5666031"/>
                <a:gd name="connsiteY1" fmla="*/ 2016122 h 5592792"/>
                <a:gd name="connsiteX2" fmla="*/ 5225001 w 5666031"/>
                <a:gd name="connsiteY2" fmla="*/ 2527273 h 5592792"/>
                <a:gd name="connsiteX3" fmla="*/ 5215505 w 5666031"/>
                <a:gd name="connsiteY3" fmla="*/ 3699836 h 5592792"/>
                <a:gd name="connsiteX4" fmla="*/ 1166851 w 5666031"/>
                <a:gd name="connsiteY4" fmla="*/ 3828842 h 5592792"/>
                <a:gd name="connsiteX5" fmla="*/ 0 w 5666031"/>
                <a:gd name="connsiteY5" fmla="*/ 5592792 h 5592792"/>
                <a:gd name="connsiteX0" fmla="*/ 2056821 w 5666031"/>
                <a:gd name="connsiteY0" fmla="*/ 0 h 5592792"/>
                <a:gd name="connsiteX1" fmla="*/ 2662486 w 5666031"/>
                <a:gd name="connsiteY1" fmla="*/ 2016122 h 5592792"/>
                <a:gd name="connsiteX2" fmla="*/ 5225001 w 5666031"/>
                <a:gd name="connsiteY2" fmla="*/ 2527273 h 5592792"/>
                <a:gd name="connsiteX3" fmla="*/ 5215505 w 5666031"/>
                <a:gd name="connsiteY3" fmla="*/ 3699836 h 5592792"/>
                <a:gd name="connsiteX4" fmla="*/ 1166851 w 5666031"/>
                <a:gd name="connsiteY4" fmla="*/ 3828842 h 5592792"/>
                <a:gd name="connsiteX5" fmla="*/ 0 w 5666031"/>
                <a:gd name="connsiteY5" fmla="*/ 5592792 h 5592792"/>
                <a:gd name="connsiteX0" fmla="*/ 2056821 w 5611293"/>
                <a:gd name="connsiteY0" fmla="*/ 0 h 5592792"/>
                <a:gd name="connsiteX1" fmla="*/ 2662486 w 5611293"/>
                <a:gd name="connsiteY1" fmla="*/ 2016122 h 5592792"/>
                <a:gd name="connsiteX2" fmla="*/ 5225001 w 5611293"/>
                <a:gd name="connsiteY2" fmla="*/ 2527273 h 5592792"/>
                <a:gd name="connsiteX3" fmla="*/ 5215505 w 5611293"/>
                <a:gd name="connsiteY3" fmla="*/ 3699836 h 5592792"/>
                <a:gd name="connsiteX4" fmla="*/ 1166851 w 5611293"/>
                <a:gd name="connsiteY4" fmla="*/ 3828842 h 5592792"/>
                <a:gd name="connsiteX5" fmla="*/ 0 w 5611293"/>
                <a:gd name="connsiteY5" fmla="*/ 5592792 h 5592792"/>
                <a:gd name="connsiteX0" fmla="*/ 2056821 w 5647137"/>
                <a:gd name="connsiteY0" fmla="*/ 0 h 5592792"/>
                <a:gd name="connsiteX1" fmla="*/ 2662486 w 5647137"/>
                <a:gd name="connsiteY1" fmla="*/ 2016122 h 5592792"/>
                <a:gd name="connsiteX2" fmla="*/ 5225001 w 5647137"/>
                <a:gd name="connsiteY2" fmla="*/ 2527273 h 5592792"/>
                <a:gd name="connsiteX3" fmla="*/ 5215505 w 5647137"/>
                <a:gd name="connsiteY3" fmla="*/ 3699836 h 5592792"/>
                <a:gd name="connsiteX4" fmla="*/ 1166851 w 5647137"/>
                <a:gd name="connsiteY4" fmla="*/ 3828842 h 5592792"/>
                <a:gd name="connsiteX5" fmla="*/ 0 w 5647137"/>
                <a:gd name="connsiteY5" fmla="*/ 5592792 h 5592792"/>
                <a:gd name="connsiteX0" fmla="*/ 2056821 w 5647136"/>
                <a:gd name="connsiteY0" fmla="*/ 0 h 5592792"/>
                <a:gd name="connsiteX1" fmla="*/ 2662486 w 5647136"/>
                <a:gd name="connsiteY1" fmla="*/ 2016122 h 5592792"/>
                <a:gd name="connsiteX2" fmla="*/ 5225001 w 5647136"/>
                <a:gd name="connsiteY2" fmla="*/ 2527273 h 5592792"/>
                <a:gd name="connsiteX3" fmla="*/ 5215505 w 5647136"/>
                <a:gd name="connsiteY3" fmla="*/ 3699836 h 5592792"/>
                <a:gd name="connsiteX4" fmla="*/ 1166851 w 5647136"/>
                <a:gd name="connsiteY4" fmla="*/ 3828842 h 5592792"/>
                <a:gd name="connsiteX5" fmla="*/ 0 w 5647136"/>
                <a:gd name="connsiteY5" fmla="*/ 5592792 h 5592792"/>
                <a:gd name="connsiteX0" fmla="*/ 2056821 w 5628874"/>
                <a:gd name="connsiteY0" fmla="*/ 0 h 5592792"/>
                <a:gd name="connsiteX1" fmla="*/ 2662486 w 5628874"/>
                <a:gd name="connsiteY1" fmla="*/ 2016122 h 5592792"/>
                <a:gd name="connsiteX2" fmla="*/ 5225001 w 5628874"/>
                <a:gd name="connsiteY2" fmla="*/ 2527273 h 5592792"/>
                <a:gd name="connsiteX3" fmla="*/ 5215505 w 5628874"/>
                <a:gd name="connsiteY3" fmla="*/ 3699836 h 5592792"/>
                <a:gd name="connsiteX4" fmla="*/ 1166851 w 5628874"/>
                <a:gd name="connsiteY4" fmla="*/ 3828842 h 5592792"/>
                <a:gd name="connsiteX5" fmla="*/ 0 w 5628874"/>
                <a:gd name="connsiteY5" fmla="*/ 5592792 h 5592792"/>
                <a:gd name="connsiteX0" fmla="*/ 2056821 w 5619264"/>
                <a:gd name="connsiteY0" fmla="*/ 0 h 5592792"/>
                <a:gd name="connsiteX1" fmla="*/ 3004946 w 5619264"/>
                <a:gd name="connsiteY1" fmla="*/ 1987085 h 5592792"/>
                <a:gd name="connsiteX2" fmla="*/ 5225001 w 5619264"/>
                <a:gd name="connsiteY2" fmla="*/ 2527273 h 5592792"/>
                <a:gd name="connsiteX3" fmla="*/ 5215505 w 5619264"/>
                <a:gd name="connsiteY3" fmla="*/ 3699836 h 5592792"/>
                <a:gd name="connsiteX4" fmla="*/ 1166851 w 5619264"/>
                <a:gd name="connsiteY4" fmla="*/ 3828842 h 5592792"/>
                <a:gd name="connsiteX5" fmla="*/ 0 w 5619264"/>
                <a:gd name="connsiteY5" fmla="*/ 5592792 h 5592792"/>
                <a:gd name="connsiteX0" fmla="*/ 2056821 w 5619263"/>
                <a:gd name="connsiteY0" fmla="*/ 0 h 5592792"/>
                <a:gd name="connsiteX1" fmla="*/ 3004946 w 5619263"/>
                <a:gd name="connsiteY1" fmla="*/ 1987085 h 5592792"/>
                <a:gd name="connsiteX2" fmla="*/ 5225001 w 5619263"/>
                <a:gd name="connsiteY2" fmla="*/ 2527273 h 5592792"/>
                <a:gd name="connsiteX3" fmla="*/ 5215505 w 5619263"/>
                <a:gd name="connsiteY3" fmla="*/ 3699836 h 5592792"/>
                <a:gd name="connsiteX4" fmla="*/ 1166851 w 5619263"/>
                <a:gd name="connsiteY4" fmla="*/ 3828842 h 5592792"/>
                <a:gd name="connsiteX5" fmla="*/ 0 w 5619263"/>
                <a:gd name="connsiteY5" fmla="*/ 5592792 h 5592792"/>
                <a:gd name="connsiteX0" fmla="*/ 2056821 w 5623673"/>
                <a:gd name="connsiteY0" fmla="*/ 0 h 5592792"/>
                <a:gd name="connsiteX1" fmla="*/ 3004946 w 5623673"/>
                <a:gd name="connsiteY1" fmla="*/ 1987085 h 5592792"/>
                <a:gd name="connsiteX2" fmla="*/ 5225001 w 5623673"/>
                <a:gd name="connsiteY2" fmla="*/ 2527273 h 5592792"/>
                <a:gd name="connsiteX3" fmla="*/ 5215505 w 5623673"/>
                <a:gd name="connsiteY3" fmla="*/ 3699836 h 5592792"/>
                <a:gd name="connsiteX4" fmla="*/ 1166851 w 5623673"/>
                <a:gd name="connsiteY4" fmla="*/ 3828842 h 5592792"/>
                <a:gd name="connsiteX5" fmla="*/ 0 w 5623673"/>
                <a:gd name="connsiteY5" fmla="*/ 5592792 h 5592792"/>
                <a:gd name="connsiteX0" fmla="*/ 2056821 w 5609860"/>
                <a:gd name="connsiteY0" fmla="*/ 0 h 5592792"/>
                <a:gd name="connsiteX1" fmla="*/ 3183024 w 5609860"/>
                <a:gd name="connsiteY1" fmla="*/ 2054840 h 5592792"/>
                <a:gd name="connsiteX2" fmla="*/ 5225001 w 5609860"/>
                <a:gd name="connsiteY2" fmla="*/ 2527273 h 5592792"/>
                <a:gd name="connsiteX3" fmla="*/ 5215505 w 5609860"/>
                <a:gd name="connsiteY3" fmla="*/ 3699836 h 5592792"/>
                <a:gd name="connsiteX4" fmla="*/ 1166851 w 5609860"/>
                <a:gd name="connsiteY4" fmla="*/ 3828842 h 5592792"/>
                <a:gd name="connsiteX5" fmla="*/ 0 w 5609860"/>
                <a:gd name="connsiteY5" fmla="*/ 5592792 h 5592792"/>
                <a:gd name="connsiteX0" fmla="*/ 2056821 w 5616227"/>
                <a:gd name="connsiteY0" fmla="*/ 0 h 5592792"/>
                <a:gd name="connsiteX1" fmla="*/ 3183024 w 5616227"/>
                <a:gd name="connsiteY1" fmla="*/ 2054840 h 5592792"/>
                <a:gd name="connsiteX2" fmla="*/ 5238699 w 5616227"/>
                <a:gd name="connsiteY2" fmla="*/ 2595028 h 5592792"/>
                <a:gd name="connsiteX3" fmla="*/ 5215505 w 5616227"/>
                <a:gd name="connsiteY3" fmla="*/ 3699836 h 5592792"/>
                <a:gd name="connsiteX4" fmla="*/ 1166851 w 5616227"/>
                <a:gd name="connsiteY4" fmla="*/ 3828842 h 5592792"/>
                <a:gd name="connsiteX5" fmla="*/ 0 w 5616227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699 w 5661959"/>
                <a:gd name="connsiteY2" fmla="*/ 2595028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34973"/>
                <a:gd name="connsiteY0" fmla="*/ 0 h 5592792"/>
                <a:gd name="connsiteX1" fmla="*/ 3183024 w 5634973"/>
                <a:gd name="connsiteY1" fmla="*/ 2054840 h 5592792"/>
                <a:gd name="connsiteX2" fmla="*/ 5238700 w 5634973"/>
                <a:gd name="connsiteY2" fmla="*/ 2517594 h 5592792"/>
                <a:gd name="connsiteX3" fmla="*/ 5215505 w 5634973"/>
                <a:gd name="connsiteY3" fmla="*/ 3699836 h 5592792"/>
                <a:gd name="connsiteX4" fmla="*/ 1166851 w 5634973"/>
                <a:gd name="connsiteY4" fmla="*/ 3828842 h 5592792"/>
                <a:gd name="connsiteX5" fmla="*/ 0 w 5634973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61959" h="5592792">
                  <a:moveTo>
                    <a:pt x="2056821" y="0"/>
                  </a:moveTo>
                  <a:cubicBezTo>
                    <a:pt x="2029805" y="856211"/>
                    <a:pt x="2584218" y="1673957"/>
                    <a:pt x="3183024" y="2054840"/>
                  </a:cubicBezTo>
                  <a:cubicBezTo>
                    <a:pt x="3781830" y="2435723"/>
                    <a:pt x="4762970" y="2330540"/>
                    <a:pt x="5238700" y="2517594"/>
                  </a:cubicBezTo>
                  <a:cubicBezTo>
                    <a:pt x="5714430" y="2704648"/>
                    <a:pt x="5894146" y="3481295"/>
                    <a:pt x="5215505" y="3699836"/>
                  </a:cubicBezTo>
                  <a:cubicBezTo>
                    <a:pt x="4536864" y="3918377"/>
                    <a:pt x="2061390" y="3579276"/>
                    <a:pt x="1166851" y="3828842"/>
                  </a:cubicBezTo>
                  <a:cubicBezTo>
                    <a:pt x="324475" y="4059052"/>
                    <a:pt x="106694" y="4032668"/>
                    <a:pt x="0" y="5592792"/>
                  </a:cubicBezTo>
                </a:path>
              </a:pathLst>
            </a:cu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17529903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id="{11A2314A-34F2-4933-8BB1-00F43C25D755}"/>
              </a:ext>
            </a:extLst>
          </p:cNvPr>
          <p:cNvGrpSpPr/>
          <p:nvPr/>
        </p:nvGrpSpPr>
        <p:grpSpPr>
          <a:xfrm>
            <a:off x="-104775" y="3802"/>
            <a:ext cx="5679016" cy="5742999"/>
            <a:chOff x="-104775" y="3802"/>
            <a:chExt cx="5679016" cy="5742999"/>
          </a:xfrm>
        </p:grpSpPr>
        <p:grpSp>
          <p:nvGrpSpPr>
            <p:cNvPr id="14" name="Skupina 13">
              <a:extLst>
                <a:ext uri="{FF2B5EF4-FFF2-40B4-BE49-F238E27FC236}">
                  <a16:creationId xmlns:a16="http://schemas.microsoft.com/office/drawing/2014/main" id="{8F3973F5-6ABC-421B-92B0-9011D96B0846}"/>
                </a:ext>
              </a:extLst>
            </p:cNvPr>
            <p:cNvGrpSpPr/>
            <p:nvPr/>
          </p:nvGrpSpPr>
          <p:grpSpPr>
            <a:xfrm>
              <a:off x="3010957" y="1476375"/>
              <a:ext cx="1048809" cy="523876"/>
              <a:chOff x="3010957" y="1476375"/>
              <a:chExt cx="1048809" cy="523876"/>
            </a:xfrm>
          </p:grpSpPr>
          <p:sp>
            <p:nvSpPr>
              <p:cNvPr id="17" name="Ovál 16">
                <a:extLst>
                  <a:ext uri="{FF2B5EF4-FFF2-40B4-BE49-F238E27FC236}">
                    <a16:creationId xmlns:a16="http://schemas.microsoft.com/office/drawing/2014/main" id="{54B66430-43A2-4FD1-BC77-F0D7DD5668F2}"/>
                  </a:ext>
                </a:extLst>
              </p:cNvPr>
              <p:cNvSpPr/>
              <p:nvPr/>
            </p:nvSpPr>
            <p:spPr>
              <a:xfrm>
                <a:off x="3010957" y="1476375"/>
                <a:ext cx="1048809" cy="523876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0650410D-8C49-4FCF-BEC8-C5BACD3F23F8}"/>
                  </a:ext>
                </a:extLst>
              </p:cNvPr>
              <p:cNvSpPr txBox="1"/>
              <p:nvPr/>
            </p:nvSpPr>
            <p:spPr>
              <a:xfrm>
                <a:off x="3057525" y="1568585"/>
                <a:ext cx="981075" cy="35394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700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NAD</a:t>
                </a:r>
                <a:r>
                  <a:rPr lang="cs-CZ" sz="1700" dirty="0">
                    <a:solidFill>
                      <a:srgbClr val="CC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</a:t>
                </a:r>
                <a:endParaRPr lang="cs-CZ" sz="1700" baseline="30000" dirty="0">
                  <a:solidFill>
                    <a:srgbClr val="CC00F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23" name="Obrázek 22">
              <a:extLst>
                <a:ext uri="{FF2B5EF4-FFF2-40B4-BE49-F238E27FC236}">
                  <a16:creationId xmlns:a16="http://schemas.microsoft.com/office/drawing/2014/main" id="{2FB39E6F-2907-4B23-A728-CE5B76760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04775" y="2655975"/>
              <a:ext cx="4400550" cy="2638425"/>
            </a:xfrm>
            <a:prstGeom prst="rect">
              <a:avLst/>
            </a:prstGeom>
          </p:spPr>
        </p:pic>
        <p:sp>
          <p:nvSpPr>
            <p:cNvPr id="2" name="Oblouk 1">
              <a:extLst>
                <a:ext uri="{FF2B5EF4-FFF2-40B4-BE49-F238E27FC236}">
                  <a16:creationId xmlns:a16="http://schemas.microsoft.com/office/drawing/2014/main" id="{3EB0A4F6-8DB1-4320-9103-6BD052EC5DE7}"/>
                </a:ext>
              </a:extLst>
            </p:cNvPr>
            <p:cNvSpPr/>
            <p:nvPr/>
          </p:nvSpPr>
          <p:spPr>
            <a:xfrm rot="21289192">
              <a:off x="3530765" y="2834123"/>
              <a:ext cx="254408" cy="347133"/>
            </a:xfrm>
            <a:prstGeom prst="arc">
              <a:avLst>
                <a:gd name="adj1" fmla="val 18305389"/>
                <a:gd name="adj2" fmla="val 7412755"/>
              </a:avLst>
            </a:prstGeom>
            <a:ln w="12700">
              <a:solidFill>
                <a:srgbClr val="CC00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1" name="Skupina 10">
              <a:extLst>
                <a:ext uri="{FF2B5EF4-FFF2-40B4-BE49-F238E27FC236}">
                  <a16:creationId xmlns:a16="http://schemas.microsoft.com/office/drawing/2014/main" id="{570D748D-5EE4-42C1-BD64-F88D8DCEC81E}"/>
                </a:ext>
              </a:extLst>
            </p:cNvPr>
            <p:cNvGrpSpPr/>
            <p:nvPr/>
          </p:nvGrpSpPr>
          <p:grpSpPr>
            <a:xfrm>
              <a:off x="4525432" y="1476375"/>
              <a:ext cx="1048809" cy="523876"/>
              <a:chOff x="4525432" y="1476375"/>
              <a:chExt cx="1048809" cy="523876"/>
            </a:xfrm>
          </p:grpSpPr>
          <p:sp>
            <p:nvSpPr>
              <p:cNvPr id="12" name="Ovál 11">
                <a:extLst>
                  <a:ext uri="{FF2B5EF4-FFF2-40B4-BE49-F238E27FC236}">
                    <a16:creationId xmlns:a16="http://schemas.microsoft.com/office/drawing/2014/main" id="{C6AE33C0-7A0D-4BA7-8406-8F18AD75598D}"/>
                  </a:ext>
                </a:extLst>
              </p:cNvPr>
              <p:cNvSpPr/>
              <p:nvPr/>
            </p:nvSpPr>
            <p:spPr>
              <a:xfrm>
                <a:off x="4525432" y="1476375"/>
                <a:ext cx="1048809" cy="523876"/>
              </a:xfrm>
              <a:prstGeom prst="ellipse">
                <a:avLst/>
              </a:prstGeom>
              <a:solidFill>
                <a:srgbClr val="EF894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B92EEE95-909E-495C-BF26-99FADFEA90E2}"/>
                  </a:ext>
                </a:extLst>
              </p:cNvPr>
              <p:cNvSpPr txBox="1"/>
              <p:nvPr/>
            </p:nvSpPr>
            <p:spPr>
              <a:xfrm>
                <a:off x="4620085" y="1559060"/>
                <a:ext cx="864659" cy="35394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700" b="1" dirty="0" err="1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</a:t>
                </a:r>
                <a:r>
                  <a:rPr lang="cs-CZ" sz="1700" b="1" baseline="-25000" dirty="0" err="1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</a:t>
                </a:r>
                <a:endParaRPr lang="cs-CZ" sz="1700" b="1" baseline="30000" dirty="0">
                  <a:solidFill>
                    <a:srgbClr val="0000F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5" name="Oblouk 14">
              <a:extLst>
                <a:ext uri="{FF2B5EF4-FFF2-40B4-BE49-F238E27FC236}">
                  <a16:creationId xmlns:a16="http://schemas.microsoft.com/office/drawing/2014/main" id="{5710C6D8-577E-43B1-B1B9-F67668425A5C}"/>
                </a:ext>
              </a:extLst>
            </p:cNvPr>
            <p:cNvSpPr/>
            <p:nvPr/>
          </p:nvSpPr>
          <p:spPr>
            <a:xfrm>
              <a:off x="2819400" y="767440"/>
              <a:ext cx="2246765" cy="2628900"/>
            </a:xfrm>
            <a:prstGeom prst="arc">
              <a:avLst>
                <a:gd name="adj1" fmla="val 21400089"/>
                <a:gd name="adj2" fmla="val 6682124"/>
              </a:avLst>
            </a:prstGeom>
            <a:ln w="12700">
              <a:solidFill>
                <a:srgbClr val="CC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Volný tvar 17">
              <a:extLst>
                <a:ext uri="{FF2B5EF4-FFF2-40B4-BE49-F238E27FC236}">
                  <a16:creationId xmlns:a16="http://schemas.microsoft.com/office/drawing/2014/main" id="{64FE9983-66F2-4A6A-9823-F9F38E97BEFB}"/>
                </a:ext>
              </a:extLst>
            </p:cNvPr>
            <p:cNvSpPr/>
            <p:nvPr/>
          </p:nvSpPr>
          <p:spPr>
            <a:xfrm>
              <a:off x="-16728" y="3802"/>
              <a:ext cx="4108143" cy="5742999"/>
            </a:xfrm>
            <a:custGeom>
              <a:avLst/>
              <a:gdLst>
                <a:gd name="connsiteX0" fmla="*/ 2214531 w 5734399"/>
                <a:gd name="connsiteY0" fmla="*/ 0 h 4545983"/>
                <a:gd name="connsiteX1" fmla="*/ 2696670 w 5734399"/>
                <a:gd name="connsiteY1" fmla="*/ 2161309 h 4545983"/>
                <a:gd name="connsiteX2" fmla="*/ 5431557 w 5734399"/>
                <a:gd name="connsiteY2" fmla="*/ 2693324 h 4545983"/>
                <a:gd name="connsiteX3" fmla="*/ 5265302 w 5734399"/>
                <a:gd name="connsiteY3" fmla="*/ 3790604 h 4545983"/>
                <a:gd name="connsiteX4" fmla="*/ 1865397 w 5734399"/>
                <a:gd name="connsiteY4" fmla="*/ 4031673 h 4545983"/>
                <a:gd name="connsiteX5" fmla="*/ 161288 w 5734399"/>
                <a:gd name="connsiteY5" fmla="*/ 4505498 h 4545983"/>
                <a:gd name="connsiteX6" fmla="*/ 169600 w 5734399"/>
                <a:gd name="connsiteY6" fmla="*/ 4488873 h 4545983"/>
                <a:gd name="connsiteX0" fmla="*/ 2149784 w 5669652"/>
                <a:gd name="connsiteY0" fmla="*/ 0 h 5707211"/>
                <a:gd name="connsiteX1" fmla="*/ 2631923 w 5669652"/>
                <a:gd name="connsiteY1" fmla="*/ 2161309 h 5707211"/>
                <a:gd name="connsiteX2" fmla="*/ 5366810 w 5669652"/>
                <a:gd name="connsiteY2" fmla="*/ 2693324 h 5707211"/>
                <a:gd name="connsiteX3" fmla="*/ 5200555 w 5669652"/>
                <a:gd name="connsiteY3" fmla="*/ 3790604 h 5707211"/>
                <a:gd name="connsiteX4" fmla="*/ 1800650 w 5669652"/>
                <a:gd name="connsiteY4" fmla="*/ 4031673 h 5707211"/>
                <a:gd name="connsiteX5" fmla="*/ 96541 w 5669652"/>
                <a:gd name="connsiteY5" fmla="*/ 4505498 h 5707211"/>
                <a:gd name="connsiteX6" fmla="*/ 373003 w 5669652"/>
                <a:gd name="connsiteY6" fmla="*/ 5705868 h 5707211"/>
                <a:gd name="connsiteX0" fmla="*/ 2053244 w 5573112"/>
                <a:gd name="connsiteY0" fmla="*/ 0 h 4505498"/>
                <a:gd name="connsiteX1" fmla="*/ 2535383 w 5573112"/>
                <a:gd name="connsiteY1" fmla="*/ 2161309 h 4505498"/>
                <a:gd name="connsiteX2" fmla="*/ 5270270 w 5573112"/>
                <a:gd name="connsiteY2" fmla="*/ 2693324 h 4505498"/>
                <a:gd name="connsiteX3" fmla="*/ 5104015 w 5573112"/>
                <a:gd name="connsiteY3" fmla="*/ 3790604 h 4505498"/>
                <a:gd name="connsiteX4" fmla="*/ 1704110 w 5573112"/>
                <a:gd name="connsiteY4" fmla="*/ 4031673 h 4505498"/>
                <a:gd name="connsiteX5" fmla="*/ 1 w 5573112"/>
                <a:gd name="connsiteY5" fmla="*/ 4505498 h 4505498"/>
                <a:gd name="connsiteX0" fmla="*/ 2053243 w 5573111"/>
                <a:gd name="connsiteY0" fmla="*/ 0 h 5692810"/>
                <a:gd name="connsiteX1" fmla="*/ 2535382 w 5573111"/>
                <a:gd name="connsiteY1" fmla="*/ 2161309 h 5692810"/>
                <a:gd name="connsiteX2" fmla="*/ 5270269 w 5573111"/>
                <a:gd name="connsiteY2" fmla="*/ 2693324 h 5692810"/>
                <a:gd name="connsiteX3" fmla="*/ 5104014 w 5573111"/>
                <a:gd name="connsiteY3" fmla="*/ 3790604 h 5692810"/>
                <a:gd name="connsiteX4" fmla="*/ 1704109 w 5573111"/>
                <a:gd name="connsiteY4" fmla="*/ 4031673 h 5692810"/>
                <a:gd name="connsiteX5" fmla="*/ 0 w 5573111"/>
                <a:gd name="connsiteY5" fmla="*/ 5692810 h 5692810"/>
                <a:gd name="connsiteX0" fmla="*/ 2053243 w 5573111"/>
                <a:gd name="connsiteY0" fmla="*/ 0 h 5692810"/>
                <a:gd name="connsiteX1" fmla="*/ 2535382 w 5573111"/>
                <a:gd name="connsiteY1" fmla="*/ 2161309 h 5692810"/>
                <a:gd name="connsiteX2" fmla="*/ 5270269 w 5573111"/>
                <a:gd name="connsiteY2" fmla="*/ 2693324 h 5692810"/>
                <a:gd name="connsiteX3" fmla="*/ 5104014 w 5573111"/>
                <a:gd name="connsiteY3" fmla="*/ 3790604 h 5692810"/>
                <a:gd name="connsiteX4" fmla="*/ 1704109 w 5573111"/>
                <a:gd name="connsiteY4" fmla="*/ 4031673 h 5692810"/>
                <a:gd name="connsiteX5" fmla="*/ 0 w 5573111"/>
                <a:gd name="connsiteY5" fmla="*/ 5692810 h 5692810"/>
                <a:gd name="connsiteX0" fmla="*/ 2053243 w 5582367"/>
                <a:gd name="connsiteY0" fmla="*/ 0 h 5692810"/>
                <a:gd name="connsiteX1" fmla="*/ 2535382 w 5582367"/>
                <a:gd name="connsiteY1" fmla="*/ 2161309 h 5692810"/>
                <a:gd name="connsiteX2" fmla="*/ 5270269 w 5582367"/>
                <a:gd name="connsiteY2" fmla="*/ 2693324 h 5692810"/>
                <a:gd name="connsiteX3" fmla="*/ 5104014 w 5582367"/>
                <a:gd name="connsiteY3" fmla="*/ 3790604 h 5692810"/>
                <a:gd name="connsiteX4" fmla="*/ 1543218 w 5582367"/>
                <a:gd name="connsiteY4" fmla="*/ 4051462 h 5692810"/>
                <a:gd name="connsiteX5" fmla="*/ 0 w 5582367"/>
                <a:gd name="connsiteY5" fmla="*/ 5692810 h 5692810"/>
                <a:gd name="connsiteX0" fmla="*/ 2053243 w 5582367"/>
                <a:gd name="connsiteY0" fmla="*/ 0 h 5692810"/>
                <a:gd name="connsiteX1" fmla="*/ 2535382 w 5582367"/>
                <a:gd name="connsiteY1" fmla="*/ 2161309 h 5692810"/>
                <a:gd name="connsiteX2" fmla="*/ 5270269 w 5582367"/>
                <a:gd name="connsiteY2" fmla="*/ 2693324 h 5692810"/>
                <a:gd name="connsiteX3" fmla="*/ 5104014 w 5582367"/>
                <a:gd name="connsiteY3" fmla="*/ 3790604 h 5692810"/>
                <a:gd name="connsiteX4" fmla="*/ 1543218 w 5582367"/>
                <a:gd name="connsiteY4" fmla="*/ 4051462 h 5692810"/>
                <a:gd name="connsiteX5" fmla="*/ 0 w 5582367"/>
                <a:gd name="connsiteY5" fmla="*/ 5692810 h 5692810"/>
                <a:gd name="connsiteX0" fmla="*/ 2053243 w 5605083"/>
                <a:gd name="connsiteY0" fmla="*/ 0 h 5692810"/>
                <a:gd name="connsiteX1" fmla="*/ 2535382 w 5605083"/>
                <a:gd name="connsiteY1" fmla="*/ 2161309 h 5692810"/>
                <a:gd name="connsiteX2" fmla="*/ 5270269 w 5605083"/>
                <a:gd name="connsiteY2" fmla="*/ 2693324 h 5692810"/>
                <a:gd name="connsiteX3" fmla="*/ 5146918 w 5605083"/>
                <a:gd name="connsiteY3" fmla="*/ 3622401 h 5692810"/>
                <a:gd name="connsiteX4" fmla="*/ 1543218 w 5605083"/>
                <a:gd name="connsiteY4" fmla="*/ 4051462 h 5692810"/>
                <a:gd name="connsiteX5" fmla="*/ 0 w 5605083"/>
                <a:gd name="connsiteY5" fmla="*/ 5692810 h 5692810"/>
                <a:gd name="connsiteX0" fmla="*/ 2053243 w 5592730"/>
                <a:gd name="connsiteY0" fmla="*/ 0 h 5692810"/>
                <a:gd name="connsiteX1" fmla="*/ 2535382 w 5592730"/>
                <a:gd name="connsiteY1" fmla="*/ 2161309 h 5692810"/>
                <a:gd name="connsiteX2" fmla="*/ 5248818 w 5592730"/>
                <a:gd name="connsiteY2" fmla="*/ 2624064 h 5692810"/>
                <a:gd name="connsiteX3" fmla="*/ 5146918 w 5592730"/>
                <a:gd name="connsiteY3" fmla="*/ 3622401 h 5692810"/>
                <a:gd name="connsiteX4" fmla="*/ 1543218 w 5592730"/>
                <a:gd name="connsiteY4" fmla="*/ 4051462 h 5692810"/>
                <a:gd name="connsiteX5" fmla="*/ 0 w 5592730"/>
                <a:gd name="connsiteY5" fmla="*/ 5692810 h 5692810"/>
                <a:gd name="connsiteX0" fmla="*/ 2053243 w 5592730"/>
                <a:gd name="connsiteY0" fmla="*/ 0 h 5692810"/>
                <a:gd name="connsiteX1" fmla="*/ 2535382 w 5592730"/>
                <a:gd name="connsiteY1" fmla="*/ 2161309 h 5692810"/>
                <a:gd name="connsiteX2" fmla="*/ 5248818 w 5592730"/>
                <a:gd name="connsiteY2" fmla="*/ 2624064 h 5692810"/>
                <a:gd name="connsiteX3" fmla="*/ 5146918 w 5592730"/>
                <a:gd name="connsiteY3" fmla="*/ 3622401 h 5692810"/>
                <a:gd name="connsiteX4" fmla="*/ 1543218 w 5592730"/>
                <a:gd name="connsiteY4" fmla="*/ 4051462 h 5692810"/>
                <a:gd name="connsiteX5" fmla="*/ 0 w 5592730"/>
                <a:gd name="connsiteY5" fmla="*/ 5692810 h 5692810"/>
                <a:gd name="connsiteX0" fmla="*/ 1903079 w 5442566"/>
                <a:gd name="connsiteY0" fmla="*/ 0 h 5762070"/>
                <a:gd name="connsiteX1" fmla="*/ 2385218 w 5442566"/>
                <a:gd name="connsiteY1" fmla="*/ 2161309 h 5762070"/>
                <a:gd name="connsiteX2" fmla="*/ 5098654 w 5442566"/>
                <a:gd name="connsiteY2" fmla="*/ 2624064 h 5762070"/>
                <a:gd name="connsiteX3" fmla="*/ 4996754 w 5442566"/>
                <a:gd name="connsiteY3" fmla="*/ 3622401 h 5762070"/>
                <a:gd name="connsiteX4" fmla="*/ 1393054 w 5442566"/>
                <a:gd name="connsiteY4" fmla="*/ 4051462 h 5762070"/>
                <a:gd name="connsiteX5" fmla="*/ 0 w 5442566"/>
                <a:gd name="connsiteY5" fmla="*/ 5762070 h 5762070"/>
                <a:gd name="connsiteX0" fmla="*/ 1903079 w 5442566"/>
                <a:gd name="connsiteY0" fmla="*/ 0 h 5762070"/>
                <a:gd name="connsiteX1" fmla="*/ 2385218 w 5442566"/>
                <a:gd name="connsiteY1" fmla="*/ 2161309 h 5762070"/>
                <a:gd name="connsiteX2" fmla="*/ 5098654 w 5442566"/>
                <a:gd name="connsiteY2" fmla="*/ 2624064 h 5762070"/>
                <a:gd name="connsiteX3" fmla="*/ 4996754 w 5442566"/>
                <a:gd name="connsiteY3" fmla="*/ 3622401 h 5762070"/>
                <a:gd name="connsiteX4" fmla="*/ 1393054 w 5442566"/>
                <a:gd name="connsiteY4" fmla="*/ 4051462 h 5762070"/>
                <a:gd name="connsiteX5" fmla="*/ 0 w 5442566"/>
                <a:gd name="connsiteY5" fmla="*/ 5762070 h 5762070"/>
                <a:gd name="connsiteX0" fmla="*/ 1892353 w 5431840"/>
                <a:gd name="connsiteY0" fmla="*/ 0 h 5544396"/>
                <a:gd name="connsiteX1" fmla="*/ 2374492 w 5431840"/>
                <a:gd name="connsiteY1" fmla="*/ 2161309 h 5544396"/>
                <a:gd name="connsiteX2" fmla="*/ 5087928 w 5431840"/>
                <a:gd name="connsiteY2" fmla="*/ 2624064 h 5544396"/>
                <a:gd name="connsiteX3" fmla="*/ 4986028 w 5431840"/>
                <a:gd name="connsiteY3" fmla="*/ 3622401 h 5544396"/>
                <a:gd name="connsiteX4" fmla="*/ 1382328 w 5431840"/>
                <a:gd name="connsiteY4" fmla="*/ 4051462 h 5544396"/>
                <a:gd name="connsiteX5" fmla="*/ 0 w 5431840"/>
                <a:gd name="connsiteY5" fmla="*/ 5544396 h 5544396"/>
                <a:gd name="connsiteX0" fmla="*/ 1892353 w 5431840"/>
                <a:gd name="connsiteY0" fmla="*/ 0 h 5544396"/>
                <a:gd name="connsiteX1" fmla="*/ 2374492 w 5431840"/>
                <a:gd name="connsiteY1" fmla="*/ 2161309 h 5544396"/>
                <a:gd name="connsiteX2" fmla="*/ 5087928 w 5431840"/>
                <a:gd name="connsiteY2" fmla="*/ 2624064 h 5544396"/>
                <a:gd name="connsiteX3" fmla="*/ 4986028 w 5431840"/>
                <a:gd name="connsiteY3" fmla="*/ 3622401 h 5544396"/>
                <a:gd name="connsiteX4" fmla="*/ 1382328 w 5431840"/>
                <a:gd name="connsiteY4" fmla="*/ 4051462 h 5544396"/>
                <a:gd name="connsiteX5" fmla="*/ 0 w 5431840"/>
                <a:gd name="connsiteY5" fmla="*/ 5544396 h 5544396"/>
                <a:gd name="connsiteX0" fmla="*/ 1892353 w 5414976"/>
                <a:gd name="connsiteY0" fmla="*/ 0 h 5544396"/>
                <a:gd name="connsiteX1" fmla="*/ 2374492 w 5414976"/>
                <a:gd name="connsiteY1" fmla="*/ 2161309 h 5544396"/>
                <a:gd name="connsiteX2" fmla="*/ 5087928 w 5414976"/>
                <a:gd name="connsiteY2" fmla="*/ 2624064 h 5544396"/>
                <a:gd name="connsiteX3" fmla="*/ 4955148 w 5414976"/>
                <a:gd name="connsiteY3" fmla="*/ 3690156 h 5544396"/>
                <a:gd name="connsiteX4" fmla="*/ 1382328 w 5414976"/>
                <a:gd name="connsiteY4" fmla="*/ 4051462 h 5544396"/>
                <a:gd name="connsiteX5" fmla="*/ 0 w 5414976"/>
                <a:gd name="connsiteY5" fmla="*/ 5544396 h 5544396"/>
                <a:gd name="connsiteX0" fmla="*/ 1892353 w 5426203"/>
                <a:gd name="connsiteY0" fmla="*/ 0 h 5544396"/>
                <a:gd name="connsiteX1" fmla="*/ 2374492 w 5426203"/>
                <a:gd name="connsiteY1" fmla="*/ 2161309 h 5544396"/>
                <a:gd name="connsiteX2" fmla="*/ 5087928 w 5426203"/>
                <a:gd name="connsiteY2" fmla="*/ 2624064 h 5544396"/>
                <a:gd name="connsiteX3" fmla="*/ 4955148 w 5426203"/>
                <a:gd name="connsiteY3" fmla="*/ 3690156 h 5544396"/>
                <a:gd name="connsiteX4" fmla="*/ 1382328 w 5426203"/>
                <a:gd name="connsiteY4" fmla="*/ 4051462 h 5544396"/>
                <a:gd name="connsiteX5" fmla="*/ 0 w 5426203"/>
                <a:gd name="connsiteY5" fmla="*/ 5544396 h 5544396"/>
                <a:gd name="connsiteX0" fmla="*/ 1892353 w 5426203"/>
                <a:gd name="connsiteY0" fmla="*/ 0 h 5544396"/>
                <a:gd name="connsiteX1" fmla="*/ 2374492 w 5426203"/>
                <a:gd name="connsiteY1" fmla="*/ 2161309 h 5544396"/>
                <a:gd name="connsiteX2" fmla="*/ 5087928 w 5426203"/>
                <a:gd name="connsiteY2" fmla="*/ 2624064 h 5544396"/>
                <a:gd name="connsiteX3" fmla="*/ 4955148 w 5426203"/>
                <a:gd name="connsiteY3" fmla="*/ 3690156 h 5544396"/>
                <a:gd name="connsiteX4" fmla="*/ 1382328 w 5426203"/>
                <a:gd name="connsiteY4" fmla="*/ 4051462 h 5544396"/>
                <a:gd name="connsiteX5" fmla="*/ 0 w 5426203"/>
                <a:gd name="connsiteY5" fmla="*/ 5544396 h 5544396"/>
                <a:gd name="connsiteX0" fmla="*/ 1892353 w 5414976"/>
                <a:gd name="connsiteY0" fmla="*/ 0 h 5544396"/>
                <a:gd name="connsiteX1" fmla="*/ 2374492 w 5414976"/>
                <a:gd name="connsiteY1" fmla="*/ 2161309 h 5544396"/>
                <a:gd name="connsiteX2" fmla="*/ 5087928 w 5414976"/>
                <a:gd name="connsiteY2" fmla="*/ 2624064 h 5544396"/>
                <a:gd name="connsiteX3" fmla="*/ 4955148 w 5414976"/>
                <a:gd name="connsiteY3" fmla="*/ 3690156 h 5544396"/>
                <a:gd name="connsiteX4" fmla="*/ 1382328 w 5414976"/>
                <a:gd name="connsiteY4" fmla="*/ 4051462 h 5544396"/>
                <a:gd name="connsiteX5" fmla="*/ 0 w 5414976"/>
                <a:gd name="connsiteY5" fmla="*/ 5544396 h 5544396"/>
                <a:gd name="connsiteX0" fmla="*/ 1892353 w 5425574"/>
                <a:gd name="connsiteY0" fmla="*/ 0 h 5544396"/>
                <a:gd name="connsiteX1" fmla="*/ 2374492 w 5425574"/>
                <a:gd name="connsiteY1" fmla="*/ 2161309 h 5544396"/>
                <a:gd name="connsiteX2" fmla="*/ 5087928 w 5425574"/>
                <a:gd name="connsiteY2" fmla="*/ 2624064 h 5544396"/>
                <a:gd name="connsiteX3" fmla="*/ 4955148 w 5425574"/>
                <a:gd name="connsiteY3" fmla="*/ 3690156 h 5544396"/>
                <a:gd name="connsiteX4" fmla="*/ 1207334 w 5425574"/>
                <a:gd name="connsiteY4" fmla="*/ 3983708 h 5544396"/>
                <a:gd name="connsiteX5" fmla="*/ 0 w 5425574"/>
                <a:gd name="connsiteY5" fmla="*/ 5544396 h 5544396"/>
                <a:gd name="connsiteX0" fmla="*/ 1892353 w 5425574"/>
                <a:gd name="connsiteY0" fmla="*/ 0 h 5544396"/>
                <a:gd name="connsiteX1" fmla="*/ 2374492 w 5425574"/>
                <a:gd name="connsiteY1" fmla="*/ 2161309 h 5544396"/>
                <a:gd name="connsiteX2" fmla="*/ 5087928 w 5425574"/>
                <a:gd name="connsiteY2" fmla="*/ 2624064 h 5544396"/>
                <a:gd name="connsiteX3" fmla="*/ 4955148 w 5425574"/>
                <a:gd name="connsiteY3" fmla="*/ 3690156 h 5544396"/>
                <a:gd name="connsiteX4" fmla="*/ 1207334 w 5425574"/>
                <a:gd name="connsiteY4" fmla="*/ 3983708 h 5544396"/>
                <a:gd name="connsiteX5" fmla="*/ 0 w 5425574"/>
                <a:gd name="connsiteY5" fmla="*/ 5544396 h 5544396"/>
                <a:gd name="connsiteX0" fmla="*/ 1892353 w 5441452"/>
                <a:gd name="connsiteY0" fmla="*/ 0 h 5544396"/>
                <a:gd name="connsiteX1" fmla="*/ 2374492 w 5441452"/>
                <a:gd name="connsiteY1" fmla="*/ 2161309 h 5544396"/>
                <a:gd name="connsiteX2" fmla="*/ 5087928 w 5441452"/>
                <a:gd name="connsiteY2" fmla="*/ 2624064 h 5544396"/>
                <a:gd name="connsiteX3" fmla="*/ 4955148 w 5441452"/>
                <a:gd name="connsiteY3" fmla="*/ 3690156 h 5544396"/>
                <a:gd name="connsiteX4" fmla="*/ 949991 w 5441452"/>
                <a:gd name="connsiteY4" fmla="*/ 3944991 h 5544396"/>
                <a:gd name="connsiteX5" fmla="*/ 0 w 5441452"/>
                <a:gd name="connsiteY5" fmla="*/ 5544396 h 5544396"/>
                <a:gd name="connsiteX0" fmla="*/ 1892353 w 5440811"/>
                <a:gd name="connsiteY0" fmla="*/ 0 h 5544396"/>
                <a:gd name="connsiteX1" fmla="*/ 2374492 w 5440811"/>
                <a:gd name="connsiteY1" fmla="*/ 2161309 h 5544396"/>
                <a:gd name="connsiteX2" fmla="*/ 5087928 w 5440811"/>
                <a:gd name="connsiteY2" fmla="*/ 2624064 h 5544396"/>
                <a:gd name="connsiteX3" fmla="*/ 4955148 w 5440811"/>
                <a:gd name="connsiteY3" fmla="*/ 3690156 h 5544396"/>
                <a:gd name="connsiteX4" fmla="*/ 960284 w 5440811"/>
                <a:gd name="connsiteY4" fmla="*/ 4061142 h 5544396"/>
                <a:gd name="connsiteX5" fmla="*/ 0 w 5440811"/>
                <a:gd name="connsiteY5" fmla="*/ 5544396 h 5544396"/>
                <a:gd name="connsiteX0" fmla="*/ 1892353 w 5440811"/>
                <a:gd name="connsiteY0" fmla="*/ 0 h 5544396"/>
                <a:gd name="connsiteX1" fmla="*/ 2374492 w 5440811"/>
                <a:gd name="connsiteY1" fmla="*/ 2161309 h 5544396"/>
                <a:gd name="connsiteX2" fmla="*/ 5087928 w 5440811"/>
                <a:gd name="connsiteY2" fmla="*/ 2624064 h 5544396"/>
                <a:gd name="connsiteX3" fmla="*/ 4955148 w 5440811"/>
                <a:gd name="connsiteY3" fmla="*/ 3690156 h 5544396"/>
                <a:gd name="connsiteX4" fmla="*/ 960284 w 5440811"/>
                <a:gd name="connsiteY4" fmla="*/ 4061142 h 5544396"/>
                <a:gd name="connsiteX5" fmla="*/ 0 w 5440811"/>
                <a:gd name="connsiteY5" fmla="*/ 5544396 h 5544396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50791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08094"/>
                <a:gd name="connsiteY0" fmla="*/ 0 h 5592792"/>
                <a:gd name="connsiteX1" fmla="*/ 2673012 w 5608094"/>
                <a:gd name="connsiteY1" fmla="*/ 2016122 h 5592792"/>
                <a:gd name="connsiteX2" fmla="*/ 5262922 w 5608094"/>
                <a:gd name="connsiteY2" fmla="*/ 2507914 h 5592792"/>
                <a:gd name="connsiteX3" fmla="*/ 5130142 w 5608094"/>
                <a:gd name="connsiteY3" fmla="*/ 3690156 h 5592792"/>
                <a:gd name="connsiteX4" fmla="*/ 1135278 w 5608094"/>
                <a:gd name="connsiteY4" fmla="*/ 4061142 h 5592792"/>
                <a:gd name="connsiteX5" fmla="*/ 0 w 5608094"/>
                <a:gd name="connsiteY5" fmla="*/ 5592792 h 5592792"/>
                <a:gd name="connsiteX0" fmla="*/ 2067347 w 5608095"/>
                <a:gd name="connsiteY0" fmla="*/ 0 h 5592792"/>
                <a:gd name="connsiteX1" fmla="*/ 2673012 w 5608095"/>
                <a:gd name="connsiteY1" fmla="*/ 2016122 h 5592792"/>
                <a:gd name="connsiteX2" fmla="*/ 5262923 w 5608095"/>
                <a:gd name="connsiteY2" fmla="*/ 2507914 h 5592792"/>
                <a:gd name="connsiteX3" fmla="*/ 5130142 w 5608095"/>
                <a:gd name="connsiteY3" fmla="*/ 3690156 h 5592792"/>
                <a:gd name="connsiteX4" fmla="*/ 1135278 w 5608095"/>
                <a:gd name="connsiteY4" fmla="*/ 4061142 h 5592792"/>
                <a:gd name="connsiteX5" fmla="*/ 0 w 5608095"/>
                <a:gd name="connsiteY5" fmla="*/ 5592792 h 5592792"/>
                <a:gd name="connsiteX0" fmla="*/ 2067347 w 5631436"/>
                <a:gd name="connsiteY0" fmla="*/ 0 h 5592792"/>
                <a:gd name="connsiteX1" fmla="*/ 2673012 w 5631436"/>
                <a:gd name="connsiteY1" fmla="*/ 2016122 h 5592792"/>
                <a:gd name="connsiteX2" fmla="*/ 5262923 w 5631436"/>
                <a:gd name="connsiteY2" fmla="*/ 2507914 h 5592792"/>
                <a:gd name="connsiteX3" fmla="*/ 5130142 w 5631436"/>
                <a:gd name="connsiteY3" fmla="*/ 3690156 h 5592792"/>
                <a:gd name="connsiteX4" fmla="*/ 1135278 w 5631436"/>
                <a:gd name="connsiteY4" fmla="*/ 4061142 h 5592792"/>
                <a:gd name="connsiteX5" fmla="*/ 0 w 5631436"/>
                <a:gd name="connsiteY5" fmla="*/ 5592792 h 5592792"/>
                <a:gd name="connsiteX0" fmla="*/ 2067347 w 5628865"/>
                <a:gd name="connsiteY0" fmla="*/ 0 h 5592792"/>
                <a:gd name="connsiteX1" fmla="*/ 2673012 w 5628865"/>
                <a:gd name="connsiteY1" fmla="*/ 2016122 h 5592792"/>
                <a:gd name="connsiteX2" fmla="*/ 5262923 w 5628865"/>
                <a:gd name="connsiteY2" fmla="*/ 2507914 h 5592792"/>
                <a:gd name="connsiteX3" fmla="*/ 5130142 w 5628865"/>
                <a:gd name="connsiteY3" fmla="*/ 3690156 h 5592792"/>
                <a:gd name="connsiteX4" fmla="*/ 1177377 w 5628865"/>
                <a:gd name="connsiteY4" fmla="*/ 3828842 h 5592792"/>
                <a:gd name="connsiteX5" fmla="*/ 0 w 5628865"/>
                <a:gd name="connsiteY5" fmla="*/ 5592792 h 5592792"/>
                <a:gd name="connsiteX0" fmla="*/ 2067347 w 5628865"/>
                <a:gd name="connsiteY0" fmla="*/ 0 h 5592792"/>
                <a:gd name="connsiteX1" fmla="*/ 2673012 w 5628865"/>
                <a:gd name="connsiteY1" fmla="*/ 2016122 h 5592792"/>
                <a:gd name="connsiteX2" fmla="*/ 5262923 w 5628865"/>
                <a:gd name="connsiteY2" fmla="*/ 2507914 h 5592792"/>
                <a:gd name="connsiteX3" fmla="*/ 5130142 w 5628865"/>
                <a:gd name="connsiteY3" fmla="*/ 3690156 h 5592792"/>
                <a:gd name="connsiteX4" fmla="*/ 1177377 w 5628865"/>
                <a:gd name="connsiteY4" fmla="*/ 3828842 h 5592792"/>
                <a:gd name="connsiteX5" fmla="*/ 0 w 5628865"/>
                <a:gd name="connsiteY5" fmla="*/ 5592792 h 5592792"/>
                <a:gd name="connsiteX0" fmla="*/ 2056821 w 5618339"/>
                <a:gd name="connsiteY0" fmla="*/ 0 h 5592792"/>
                <a:gd name="connsiteX1" fmla="*/ 2662486 w 5618339"/>
                <a:gd name="connsiteY1" fmla="*/ 2016122 h 5592792"/>
                <a:gd name="connsiteX2" fmla="*/ 5252397 w 5618339"/>
                <a:gd name="connsiteY2" fmla="*/ 2507914 h 5592792"/>
                <a:gd name="connsiteX3" fmla="*/ 5119616 w 5618339"/>
                <a:gd name="connsiteY3" fmla="*/ 3690156 h 5592792"/>
                <a:gd name="connsiteX4" fmla="*/ 1166851 w 5618339"/>
                <a:gd name="connsiteY4" fmla="*/ 3828842 h 5592792"/>
                <a:gd name="connsiteX5" fmla="*/ 0 w 5618339"/>
                <a:gd name="connsiteY5" fmla="*/ 5592792 h 5592792"/>
                <a:gd name="connsiteX0" fmla="*/ 2056821 w 5565324"/>
                <a:gd name="connsiteY0" fmla="*/ 0 h 5592792"/>
                <a:gd name="connsiteX1" fmla="*/ 2662486 w 5565324"/>
                <a:gd name="connsiteY1" fmla="*/ 2016122 h 5592792"/>
                <a:gd name="connsiteX2" fmla="*/ 5156509 w 5565324"/>
                <a:gd name="connsiteY2" fmla="*/ 2546631 h 5592792"/>
                <a:gd name="connsiteX3" fmla="*/ 5119616 w 5565324"/>
                <a:gd name="connsiteY3" fmla="*/ 3690156 h 5592792"/>
                <a:gd name="connsiteX4" fmla="*/ 1166851 w 5565324"/>
                <a:gd name="connsiteY4" fmla="*/ 3828842 h 5592792"/>
                <a:gd name="connsiteX5" fmla="*/ 0 w 5565324"/>
                <a:gd name="connsiteY5" fmla="*/ 5592792 h 5592792"/>
                <a:gd name="connsiteX0" fmla="*/ 2056821 w 5605486"/>
                <a:gd name="connsiteY0" fmla="*/ 0 h 5592792"/>
                <a:gd name="connsiteX1" fmla="*/ 2662486 w 5605486"/>
                <a:gd name="connsiteY1" fmla="*/ 2016122 h 5592792"/>
                <a:gd name="connsiteX2" fmla="*/ 5156509 w 5605486"/>
                <a:gd name="connsiteY2" fmla="*/ 2546631 h 5592792"/>
                <a:gd name="connsiteX3" fmla="*/ 5215505 w 5605486"/>
                <a:gd name="connsiteY3" fmla="*/ 3699836 h 5592792"/>
                <a:gd name="connsiteX4" fmla="*/ 1166851 w 5605486"/>
                <a:gd name="connsiteY4" fmla="*/ 3828842 h 5592792"/>
                <a:gd name="connsiteX5" fmla="*/ 0 w 5605486"/>
                <a:gd name="connsiteY5" fmla="*/ 5592792 h 5592792"/>
                <a:gd name="connsiteX0" fmla="*/ 2056821 w 5605486"/>
                <a:gd name="connsiteY0" fmla="*/ 0 h 5592792"/>
                <a:gd name="connsiteX1" fmla="*/ 2662486 w 5605486"/>
                <a:gd name="connsiteY1" fmla="*/ 2016122 h 5592792"/>
                <a:gd name="connsiteX2" fmla="*/ 5156509 w 5605486"/>
                <a:gd name="connsiteY2" fmla="*/ 2546631 h 5592792"/>
                <a:gd name="connsiteX3" fmla="*/ 5215505 w 5605486"/>
                <a:gd name="connsiteY3" fmla="*/ 3699836 h 5592792"/>
                <a:gd name="connsiteX4" fmla="*/ 1166851 w 5605486"/>
                <a:gd name="connsiteY4" fmla="*/ 3828842 h 5592792"/>
                <a:gd name="connsiteX5" fmla="*/ 0 w 5605486"/>
                <a:gd name="connsiteY5" fmla="*/ 5592792 h 5592792"/>
                <a:gd name="connsiteX0" fmla="*/ 2056821 w 5637923"/>
                <a:gd name="connsiteY0" fmla="*/ 0 h 5592792"/>
                <a:gd name="connsiteX1" fmla="*/ 2662486 w 5637923"/>
                <a:gd name="connsiteY1" fmla="*/ 2016122 h 5592792"/>
                <a:gd name="connsiteX2" fmla="*/ 5225000 w 5637923"/>
                <a:gd name="connsiteY2" fmla="*/ 2527273 h 5592792"/>
                <a:gd name="connsiteX3" fmla="*/ 5215505 w 5637923"/>
                <a:gd name="connsiteY3" fmla="*/ 3699836 h 5592792"/>
                <a:gd name="connsiteX4" fmla="*/ 1166851 w 5637923"/>
                <a:gd name="connsiteY4" fmla="*/ 3828842 h 5592792"/>
                <a:gd name="connsiteX5" fmla="*/ 0 w 5637923"/>
                <a:gd name="connsiteY5" fmla="*/ 5592792 h 5592792"/>
                <a:gd name="connsiteX0" fmla="*/ 2056821 w 5666031"/>
                <a:gd name="connsiteY0" fmla="*/ 0 h 5592792"/>
                <a:gd name="connsiteX1" fmla="*/ 2662486 w 5666031"/>
                <a:gd name="connsiteY1" fmla="*/ 2016122 h 5592792"/>
                <a:gd name="connsiteX2" fmla="*/ 5225000 w 5666031"/>
                <a:gd name="connsiteY2" fmla="*/ 2527273 h 5592792"/>
                <a:gd name="connsiteX3" fmla="*/ 5215505 w 5666031"/>
                <a:gd name="connsiteY3" fmla="*/ 3699836 h 5592792"/>
                <a:gd name="connsiteX4" fmla="*/ 1166851 w 5666031"/>
                <a:gd name="connsiteY4" fmla="*/ 3828842 h 5592792"/>
                <a:gd name="connsiteX5" fmla="*/ 0 w 5666031"/>
                <a:gd name="connsiteY5" fmla="*/ 5592792 h 5592792"/>
                <a:gd name="connsiteX0" fmla="*/ 2056821 w 5666031"/>
                <a:gd name="connsiteY0" fmla="*/ 0 h 5592792"/>
                <a:gd name="connsiteX1" fmla="*/ 2662486 w 5666031"/>
                <a:gd name="connsiteY1" fmla="*/ 2016122 h 5592792"/>
                <a:gd name="connsiteX2" fmla="*/ 5225001 w 5666031"/>
                <a:gd name="connsiteY2" fmla="*/ 2527273 h 5592792"/>
                <a:gd name="connsiteX3" fmla="*/ 5215505 w 5666031"/>
                <a:gd name="connsiteY3" fmla="*/ 3699836 h 5592792"/>
                <a:gd name="connsiteX4" fmla="*/ 1166851 w 5666031"/>
                <a:gd name="connsiteY4" fmla="*/ 3828842 h 5592792"/>
                <a:gd name="connsiteX5" fmla="*/ 0 w 5666031"/>
                <a:gd name="connsiteY5" fmla="*/ 5592792 h 5592792"/>
                <a:gd name="connsiteX0" fmla="*/ 2056821 w 5666031"/>
                <a:gd name="connsiteY0" fmla="*/ 0 h 5592792"/>
                <a:gd name="connsiteX1" fmla="*/ 2662486 w 5666031"/>
                <a:gd name="connsiteY1" fmla="*/ 2016122 h 5592792"/>
                <a:gd name="connsiteX2" fmla="*/ 5225001 w 5666031"/>
                <a:gd name="connsiteY2" fmla="*/ 2527273 h 5592792"/>
                <a:gd name="connsiteX3" fmla="*/ 5215505 w 5666031"/>
                <a:gd name="connsiteY3" fmla="*/ 3699836 h 5592792"/>
                <a:gd name="connsiteX4" fmla="*/ 1166851 w 5666031"/>
                <a:gd name="connsiteY4" fmla="*/ 3828842 h 5592792"/>
                <a:gd name="connsiteX5" fmla="*/ 0 w 5666031"/>
                <a:gd name="connsiteY5" fmla="*/ 5592792 h 5592792"/>
                <a:gd name="connsiteX0" fmla="*/ 2056821 w 5611293"/>
                <a:gd name="connsiteY0" fmla="*/ 0 h 5592792"/>
                <a:gd name="connsiteX1" fmla="*/ 2662486 w 5611293"/>
                <a:gd name="connsiteY1" fmla="*/ 2016122 h 5592792"/>
                <a:gd name="connsiteX2" fmla="*/ 5225001 w 5611293"/>
                <a:gd name="connsiteY2" fmla="*/ 2527273 h 5592792"/>
                <a:gd name="connsiteX3" fmla="*/ 5215505 w 5611293"/>
                <a:gd name="connsiteY3" fmla="*/ 3699836 h 5592792"/>
                <a:gd name="connsiteX4" fmla="*/ 1166851 w 5611293"/>
                <a:gd name="connsiteY4" fmla="*/ 3828842 h 5592792"/>
                <a:gd name="connsiteX5" fmla="*/ 0 w 5611293"/>
                <a:gd name="connsiteY5" fmla="*/ 5592792 h 5592792"/>
                <a:gd name="connsiteX0" fmla="*/ 2056821 w 5647137"/>
                <a:gd name="connsiteY0" fmla="*/ 0 h 5592792"/>
                <a:gd name="connsiteX1" fmla="*/ 2662486 w 5647137"/>
                <a:gd name="connsiteY1" fmla="*/ 2016122 h 5592792"/>
                <a:gd name="connsiteX2" fmla="*/ 5225001 w 5647137"/>
                <a:gd name="connsiteY2" fmla="*/ 2527273 h 5592792"/>
                <a:gd name="connsiteX3" fmla="*/ 5215505 w 5647137"/>
                <a:gd name="connsiteY3" fmla="*/ 3699836 h 5592792"/>
                <a:gd name="connsiteX4" fmla="*/ 1166851 w 5647137"/>
                <a:gd name="connsiteY4" fmla="*/ 3828842 h 5592792"/>
                <a:gd name="connsiteX5" fmla="*/ 0 w 5647137"/>
                <a:gd name="connsiteY5" fmla="*/ 5592792 h 5592792"/>
                <a:gd name="connsiteX0" fmla="*/ 2056821 w 5647136"/>
                <a:gd name="connsiteY0" fmla="*/ 0 h 5592792"/>
                <a:gd name="connsiteX1" fmla="*/ 2662486 w 5647136"/>
                <a:gd name="connsiteY1" fmla="*/ 2016122 h 5592792"/>
                <a:gd name="connsiteX2" fmla="*/ 5225001 w 5647136"/>
                <a:gd name="connsiteY2" fmla="*/ 2527273 h 5592792"/>
                <a:gd name="connsiteX3" fmla="*/ 5215505 w 5647136"/>
                <a:gd name="connsiteY3" fmla="*/ 3699836 h 5592792"/>
                <a:gd name="connsiteX4" fmla="*/ 1166851 w 5647136"/>
                <a:gd name="connsiteY4" fmla="*/ 3828842 h 5592792"/>
                <a:gd name="connsiteX5" fmla="*/ 0 w 5647136"/>
                <a:gd name="connsiteY5" fmla="*/ 5592792 h 5592792"/>
                <a:gd name="connsiteX0" fmla="*/ 2056821 w 5628874"/>
                <a:gd name="connsiteY0" fmla="*/ 0 h 5592792"/>
                <a:gd name="connsiteX1" fmla="*/ 2662486 w 5628874"/>
                <a:gd name="connsiteY1" fmla="*/ 2016122 h 5592792"/>
                <a:gd name="connsiteX2" fmla="*/ 5225001 w 5628874"/>
                <a:gd name="connsiteY2" fmla="*/ 2527273 h 5592792"/>
                <a:gd name="connsiteX3" fmla="*/ 5215505 w 5628874"/>
                <a:gd name="connsiteY3" fmla="*/ 3699836 h 5592792"/>
                <a:gd name="connsiteX4" fmla="*/ 1166851 w 5628874"/>
                <a:gd name="connsiteY4" fmla="*/ 3828842 h 5592792"/>
                <a:gd name="connsiteX5" fmla="*/ 0 w 5628874"/>
                <a:gd name="connsiteY5" fmla="*/ 5592792 h 5592792"/>
                <a:gd name="connsiteX0" fmla="*/ 2056821 w 5619264"/>
                <a:gd name="connsiteY0" fmla="*/ 0 h 5592792"/>
                <a:gd name="connsiteX1" fmla="*/ 3004946 w 5619264"/>
                <a:gd name="connsiteY1" fmla="*/ 1987085 h 5592792"/>
                <a:gd name="connsiteX2" fmla="*/ 5225001 w 5619264"/>
                <a:gd name="connsiteY2" fmla="*/ 2527273 h 5592792"/>
                <a:gd name="connsiteX3" fmla="*/ 5215505 w 5619264"/>
                <a:gd name="connsiteY3" fmla="*/ 3699836 h 5592792"/>
                <a:gd name="connsiteX4" fmla="*/ 1166851 w 5619264"/>
                <a:gd name="connsiteY4" fmla="*/ 3828842 h 5592792"/>
                <a:gd name="connsiteX5" fmla="*/ 0 w 5619264"/>
                <a:gd name="connsiteY5" fmla="*/ 5592792 h 5592792"/>
                <a:gd name="connsiteX0" fmla="*/ 2056821 w 5619263"/>
                <a:gd name="connsiteY0" fmla="*/ 0 h 5592792"/>
                <a:gd name="connsiteX1" fmla="*/ 3004946 w 5619263"/>
                <a:gd name="connsiteY1" fmla="*/ 1987085 h 5592792"/>
                <a:gd name="connsiteX2" fmla="*/ 5225001 w 5619263"/>
                <a:gd name="connsiteY2" fmla="*/ 2527273 h 5592792"/>
                <a:gd name="connsiteX3" fmla="*/ 5215505 w 5619263"/>
                <a:gd name="connsiteY3" fmla="*/ 3699836 h 5592792"/>
                <a:gd name="connsiteX4" fmla="*/ 1166851 w 5619263"/>
                <a:gd name="connsiteY4" fmla="*/ 3828842 h 5592792"/>
                <a:gd name="connsiteX5" fmla="*/ 0 w 5619263"/>
                <a:gd name="connsiteY5" fmla="*/ 5592792 h 5592792"/>
                <a:gd name="connsiteX0" fmla="*/ 2056821 w 5623673"/>
                <a:gd name="connsiteY0" fmla="*/ 0 h 5592792"/>
                <a:gd name="connsiteX1" fmla="*/ 3004946 w 5623673"/>
                <a:gd name="connsiteY1" fmla="*/ 1987085 h 5592792"/>
                <a:gd name="connsiteX2" fmla="*/ 5225001 w 5623673"/>
                <a:gd name="connsiteY2" fmla="*/ 2527273 h 5592792"/>
                <a:gd name="connsiteX3" fmla="*/ 5215505 w 5623673"/>
                <a:gd name="connsiteY3" fmla="*/ 3699836 h 5592792"/>
                <a:gd name="connsiteX4" fmla="*/ 1166851 w 5623673"/>
                <a:gd name="connsiteY4" fmla="*/ 3828842 h 5592792"/>
                <a:gd name="connsiteX5" fmla="*/ 0 w 5623673"/>
                <a:gd name="connsiteY5" fmla="*/ 5592792 h 5592792"/>
                <a:gd name="connsiteX0" fmla="*/ 2056821 w 5609860"/>
                <a:gd name="connsiteY0" fmla="*/ 0 h 5592792"/>
                <a:gd name="connsiteX1" fmla="*/ 3183024 w 5609860"/>
                <a:gd name="connsiteY1" fmla="*/ 2054840 h 5592792"/>
                <a:gd name="connsiteX2" fmla="*/ 5225001 w 5609860"/>
                <a:gd name="connsiteY2" fmla="*/ 2527273 h 5592792"/>
                <a:gd name="connsiteX3" fmla="*/ 5215505 w 5609860"/>
                <a:gd name="connsiteY3" fmla="*/ 3699836 h 5592792"/>
                <a:gd name="connsiteX4" fmla="*/ 1166851 w 5609860"/>
                <a:gd name="connsiteY4" fmla="*/ 3828842 h 5592792"/>
                <a:gd name="connsiteX5" fmla="*/ 0 w 5609860"/>
                <a:gd name="connsiteY5" fmla="*/ 5592792 h 5592792"/>
                <a:gd name="connsiteX0" fmla="*/ 2056821 w 5616227"/>
                <a:gd name="connsiteY0" fmla="*/ 0 h 5592792"/>
                <a:gd name="connsiteX1" fmla="*/ 3183024 w 5616227"/>
                <a:gd name="connsiteY1" fmla="*/ 2054840 h 5592792"/>
                <a:gd name="connsiteX2" fmla="*/ 5238699 w 5616227"/>
                <a:gd name="connsiteY2" fmla="*/ 2595028 h 5592792"/>
                <a:gd name="connsiteX3" fmla="*/ 5215505 w 5616227"/>
                <a:gd name="connsiteY3" fmla="*/ 3699836 h 5592792"/>
                <a:gd name="connsiteX4" fmla="*/ 1166851 w 5616227"/>
                <a:gd name="connsiteY4" fmla="*/ 3828842 h 5592792"/>
                <a:gd name="connsiteX5" fmla="*/ 0 w 5616227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699 w 5661959"/>
                <a:gd name="connsiteY2" fmla="*/ 2595028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34973"/>
                <a:gd name="connsiteY0" fmla="*/ 0 h 5592792"/>
                <a:gd name="connsiteX1" fmla="*/ 3183024 w 5634973"/>
                <a:gd name="connsiteY1" fmla="*/ 2054840 h 5592792"/>
                <a:gd name="connsiteX2" fmla="*/ 5238700 w 5634973"/>
                <a:gd name="connsiteY2" fmla="*/ 2517594 h 5592792"/>
                <a:gd name="connsiteX3" fmla="*/ 5215505 w 5634973"/>
                <a:gd name="connsiteY3" fmla="*/ 3699836 h 5592792"/>
                <a:gd name="connsiteX4" fmla="*/ 1166851 w 5634973"/>
                <a:gd name="connsiteY4" fmla="*/ 3828842 h 5592792"/>
                <a:gd name="connsiteX5" fmla="*/ 0 w 5634973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61959" h="5592792">
                  <a:moveTo>
                    <a:pt x="2056821" y="0"/>
                  </a:moveTo>
                  <a:cubicBezTo>
                    <a:pt x="2029805" y="856211"/>
                    <a:pt x="2584218" y="1673957"/>
                    <a:pt x="3183024" y="2054840"/>
                  </a:cubicBezTo>
                  <a:cubicBezTo>
                    <a:pt x="3781830" y="2435723"/>
                    <a:pt x="4762970" y="2330540"/>
                    <a:pt x="5238700" y="2517594"/>
                  </a:cubicBezTo>
                  <a:cubicBezTo>
                    <a:pt x="5714430" y="2704648"/>
                    <a:pt x="5894146" y="3481295"/>
                    <a:pt x="5215505" y="3699836"/>
                  </a:cubicBezTo>
                  <a:cubicBezTo>
                    <a:pt x="4536864" y="3918377"/>
                    <a:pt x="2061390" y="3579276"/>
                    <a:pt x="1166851" y="3828842"/>
                  </a:cubicBezTo>
                  <a:cubicBezTo>
                    <a:pt x="324475" y="4059052"/>
                    <a:pt x="106694" y="4032668"/>
                    <a:pt x="0" y="5592792"/>
                  </a:cubicBezTo>
                </a:path>
              </a:pathLst>
            </a:cu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33451914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id="{184A6C6A-F279-4E54-8717-C6D72F461EF6}"/>
              </a:ext>
            </a:extLst>
          </p:cNvPr>
          <p:cNvGrpSpPr/>
          <p:nvPr/>
        </p:nvGrpSpPr>
        <p:grpSpPr>
          <a:xfrm>
            <a:off x="-104775" y="-2820"/>
            <a:ext cx="9693840" cy="6816426"/>
            <a:chOff x="-104775" y="-2820"/>
            <a:chExt cx="9693840" cy="6816426"/>
          </a:xfrm>
        </p:grpSpPr>
        <p:grpSp>
          <p:nvGrpSpPr>
            <p:cNvPr id="14" name="Skupina 13">
              <a:extLst>
                <a:ext uri="{FF2B5EF4-FFF2-40B4-BE49-F238E27FC236}">
                  <a16:creationId xmlns:a16="http://schemas.microsoft.com/office/drawing/2014/main" id="{8F3973F5-6ABC-421B-92B0-9011D96B0846}"/>
                </a:ext>
              </a:extLst>
            </p:cNvPr>
            <p:cNvGrpSpPr/>
            <p:nvPr/>
          </p:nvGrpSpPr>
          <p:grpSpPr>
            <a:xfrm>
              <a:off x="3010957" y="1476375"/>
              <a:ext cx="1048809" cy="523876"/>
              <a:chOff x="3010957" y="1476375"/>
              <a:chExt cx="1048809" cy="523876"/>
            </a:xfrm>
          </p:grpSpPr>
          <p:sp>
            <p:nvSpPr>
              <p:cNvPr id="17" name="Ovál 16">
                <a:extLst>
                  <a:ext uri="{FF2B5EF4-FFF2-40B4-BE49-F238E27FC236}">
                    <a16:creationId xmlns:a16="http://schemas.microsoft.com/office/drawing/2014/main" id="{54B66430-43A2-4FD1-BC77-F0D7DD5668F2}"/>
                  </a:ext>
                </a:extLst>
              </p:cNvPr>
              <p:cNvSpPr/>
              <p:nvPr/>
            </p:nvSpPr>
            <p:spPr>
              <a:xfrm>
                <a:off x="3010957" y="1476375"/>
                <a:ext cx="1048809" cy="523876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0650410D-8C49-4FCF-BEC8-C5BACD3F23F8}"/>
                  </a:ext>
                </a:extLst>
              </p:cNvPr>
              <p:cNvSpPr txBox="1"/>
              <p:nvPr/>
            </p:nvSpPr>
            <p:spPr>
              <a:xfrm>
                <a:off x="3057525" y="1568585"/>
                <a:ext cx="981075" cy="35394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700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NAD</a:t>
                </a:r>
                <a:r>
                  <a:rPr lang="cs-CZ" sz="1700" dirty="0">
                    <a:solidFill>
                      <a:srgbClr val="CC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</a:t>
                </a:r>
                <a:endParaRPr lang="cs-CZ" sz="1700" baseline="30000" dirty="0">
                  <a:solidFill>
                    <a:srgbClr val="CC00F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23" name="Obrázek 22">
              <a:extLst>
                <a:ext uri="{FF2B5EF4-FFF2-40B4-BE49-F238E27FC236}">
                  <a16:creationId xmlns:a16="http://schemas.microsoft.com/office/drawing/2014/main" id="{2FB39E6F-2907-4B23-A728-CE5B76760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04775" y="2655975"/>
              <a:ext cx="4400550" cy="2638425"/>
            </a:xfrm>
            <a:prstGeom prst="rect">
              <a:avLst/>
            </a:prstGeom>
          </p:spPr>
        </p:pic>
        <p:sp>
          <p:nvSpPr>
            <p:cNvPr id="2" name="Oblouk 1">
              <a:extLst>
                <a:ext uri="{FF2B5EF4-FFF2-40B4-BE49-F238E27FC236}">
                  <a16:creationId xmlns:a16="http://schemas.microsoft.com/office/drawing/2014/main" id="{3EB0A4F6-8DB1-4320-9103-6BD052EC5DE7}"/>
                </a:ext>
              </a:extLst>
            </p:cNvPr>
            <p:cNvSpPr/>
            <p:nvPr/>
          </p:nvSpPr>
          <p:spPr>
            <a:xfrm rot="21289192">
              <a:off x="3530765" y="2834123"/>
              <a:ext cx="254408" cy="347133"/>
            </a:xfrm>
            <a:prstGeom prst="arc">
              <a:avLst>
                <a:gd name="adj1" fmla="val 18305389"/>
                <a:gd name="adj2" fmla="val 7412755"/>
              </a:avLst>
            </a:prstGeom>
            <a:ln w="12700">
              <a:solidFill>
                <a:srgbClr val="CC00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5D1676B1-2761-4045-927A-93FDFA98B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62550" y="2664442"/>
              <a:ext cx="4210050" cy="2628900"/>
            </a:xfrm>
            <a:prstGeom prst="rect">
              <a:avLst/>
            </a:prstGeom>
          </p:spPr>
        </p:pic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199AD019-8D54-48C8-923F-93B1F38B6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67908" y="3162300"/>
              <a:ext cx="1838325" cy="533400"/>
            </a:xfrm>
            <a:prstGeom prst="rect">
              <a:avLst/>
            </a:prstGeom>
          </p:spPr>
        </p:pic>
        <p:grpSp>
          <p:nvGrpSpPr>
            <p:cNvPr id="15" name="Skupina 14">
              <a:extLst>
                <a:ext uri="{FF2B5EF4-FFF2-40B4-BE49-F238E27FC236}">
                  <a16:creationId xmlns:a16="http://schemas.microsoft.com/office/drawing/2014/main" id="{AA5C4D41-F00B-4562-8092-5B59336EDF42}"/>
                </a:ext>
              </a:extLst>
            </p:cNvPr>
            <p:cNvGrpSpPr/>
            <p:nvPr/>
          </p:nvGrpSpPr>
          <p:grpSpPr>
            <a:xfrm>
              <a:off x="7861297" y="1474093"/>
              <a:ext cx="1048809" cy="523876"/>
              <a:chOff x="3010957" y="1476375"/>
              <a:chExt cx="1048809" cy="523876"/>
            </a:xfrm>
          </p:grpSpPr>
          <p:sp>
            <p:nvSpPr>
              <p:cNvPr id="16" name="Ovál 15">
                <a:extLst>
                  <a:ext uri="{FF2B5EF4-FFF2-40B4-BE49-F238E27FC236}">
                    <a16:creationId xmlns:a16="http://schemas.microsoft.com/office/drawing/2014/main" id="{265E26C9-9B44-4503-B2B5-87548781ACFE}"/>
                  </a:ext>
                </a:extLst>
              </p:cNvPr>
              <p:cNvSpPr/>
              <p:nvPr/>
            </p:nvSpPr>
            <p:spPr>
              <a:xfrm>
                <a:off x="3010957" y="1476375"/>
                <a:ext cx="1048809" cy="523876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2FE122D8-4DB2-4BC1-8990-9174C986FBBF}"/>
                  </a:ext>
                </a:extLst>
              </p:cNvPr>
              <p:cNvSpPr txBox="1"/>
              <p:nvPr/>
            </p:nvSpPr>
            <p:spPr>
              <a:xfrm>
                <a:off x="3057525" y="1568585"/>
                <a:ext cx="981075" cy="35394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700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NAD</a:t>
                </a:r>
                <a:r>
                  <a:rPr lang="cs-CZ" sz="1700" dirty="0">
                    <a:solidFill>
                      <a:srgbClr val="CC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</a:t>
                </a:r>
                <a:endParaRPr lang="cs-CZ" sz="1700" baseline="30000" dirty="0">
                  <a:solidFill>
                    <a:srgbClr val="CC00F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4ADC0CAC-0EC2-4507-8427-C57C00054CBE}"/>
                </a:ext>
              </a:extLst>
            </p:cNvPr>
            <p:cNvGrpSpPr/>
            <p:nvPr/>
          </p:nvGrpSpPr>
          <p:grpSpPr>
            <a:xfrm>
              <a:off x="4525432" y="1476375"/>
              <a:ext cx="1048809" cy="523876"/>
              <a:chOff x="4525432" y="1476375"/>
              <a:chExt cx="1048809" cy="523876"/>
            </a:xfrm>
          </p:grpSpPr>
          <p:sp>
            <p:nvSpPr>
              <p:cNvPr id="21" name="Ovál 20">
                <a:extLst>
                  <a:ext uri="{FF2B5EF4-FFF2-40B4-BE49-F238E27FC236}">
                    <a16:creationId xmlns:a16="http://schemas.microsoft.com/office/drawing/2014/main" id="{AE3BB023-148F-4BE2-925B-71A409530AEF}"/>
                  </a:ext>
                </a:extLst>
              </p:cNvPr>
              <p:cNvSpPr/>
              <p:nvPr/>
            </p:nvSpPr>
            <p:spPr>
              <a:xfrm>
                <a:off x="4525432" y="1476375"/>
                <a:ext cx="1048809" cy="523876"/>
              </a:xfrm>
              <a:prstGeom prst="ellipse">
                <a:avLst/>
              </a:prstGeom>
              <a:solidFill>
                <a:srgbClr val="EF894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12699950-A13B-4478-99E7-FC8D50A5F7B8}"/>
                  </a:ext>
                </a:extLst>
              </p:cNvPr>
              <p:cNvSpPr txBox="1"/>
              <p:nvPr/>
            </p:nvSpPr>
            <p:spPr>
              <a:xfrm>
                <a:off x="4620085" y="1559060"/>
                <a:ext cx="864659" cy="35394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700" b="1" dirty="0" err="1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</a:t>
                </a:r>
                <a:r>
                  <a:rPr lang="cs-CZ" sz="1700" b="1" baseline="-25000" dirty="0" err="1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</a:t>
                </a:r>
                <a:endParaRPr lang="cs-CZ" sz="1700" b="1" baseline="30000" dirty="0">
                  <a:solidFill>
                    <a:srgbClr val="0000F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4" name="Oblouk 23">
              <a:extLst>
                <a:ext uri="{FF2B5EF4-FFF2-40B4-BE49-F238E27FC236}">
                  <a16:creationId xmlns:a16="http://schemas.microsoft.com/office/drawing/2014/main" id="{FB759A80-A161-459F-8F0F-B90FD0BF50D5}"/>
                </a:ext>
              </a:extLst>
            </p:cNvPr>
            <p:cNvSpPr/>
            <p:nvPr/>
          </p:nvSpPr>
          <p:spPr>
            <a:xfrm>
              <a:off x="2819400" y="767440"/>
              <a:ext cx="2246765" cy="2628900"/>
            </a:xfrm>
            <a:prstGeom prst="arc">
              <a:avLst>
                <a:gd name="adj1" fmla="val 21400089"/>
                <a:gd name="adj2" fmla="val 6682124"/>
              </a:avLst>
            </a:prstGeom>
            <a:ln w="12700">
              <a:solidFill>
                <a:srgbClr val="CC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Volný tvar 17">
              <a:extLst>
                <a:ext uri="{FF2B5EF4-FFF2-40B4-BE49-F238E27FC236}">
                  <a16:creationId xmlns:a16="http://schemas.microsoft.com/office/drawing/2014/main" id="{2B607A04-226C-412D-8AC9-09890DEAEE0B}"/>
                </a:ext>
              </a:extLst>
            </p:cNvPr>
            <p:cNvSpPr/>
            <p:nvPr/>
          </p:nvSpPr>
          <p:spPr>
            <a:xfrm>
              <a:off x="-16728" y="3802"/>
              <a:ext cx="4108143" cy="5742999"/>
            </a:xfrm>
            <a:custGeom>
              <a:avLst/>
              <a:gdLst>
                <a:gd name="connsiteX0" fmla="*/ 2214531 w 5734399"/>
                <a:gd name="connsiteY0" fmla="*/ 0 h 4545983"/>
                <a:gd name="connsiteX1" fmla="*/ 2696670 w 5734399"/>
                <a:gd name="connsiteY1" fmla="*/ 2161309 h 4545983"/>
                <a:gd name="connsiteX2" fmla="*/ 5431557 w 5734399"/>
                <a:gd name="connsiteY2" fmla="*/ 2693324 h 4545983"/>
                <a:gd name="connsiteX3" fmla="*/ 5265302 w 5734399"/>
                <a:gd name="connsiteY3" fmla="*/ 3790604 h 4545983"/>
                <a:gd name="connsiteX4" fmla="*/ 1865397 w 5734399"/>
                <a:gd name="connsiteY4" fmla="*/ 4031673 h 4545983"/>
                <a:gd name="connsiteX5" fmla="*/ 161288 w 5734399"/>
                <a:gd name="connsiteY5" fmla="*/ 4505498 h 4545983"/>
                <a:gd name="connsiteX6" fmla="*/ 169600 w 5734399"/>
                <a:gd name="connsiteY6" fmla="*/ 4488873 h 4545983"/>
                <a:gd name="connsiteX0" fmla="*/ 2149784 w 5669652"/>
                <a:gd name="connsiteY0" fmla="*/ 0 h 5707211"/>
                <a:gd name="connsiteX1" fmla="*/ 2631923 w 5669652"/>
                <a:gd name="connsiteY1" fmla="*/ 2161309 h 5707211"/>
                <a:gd name="connsiteX2" fmla="*/ 5366810 w 5669652"/>
                <a:gd name="connsiteY2" fmla="*/ 2693324 h 5707211"/>
                <a:gd name="connsiteX3" fmla="*/ 5200555 w 5669652"/>
                <a:gd name="connsiteY3" fmla="*/ 3790604 h 5707211"/>
                <a:gd name="connsiteX4" fmla="*/ 1800650 w 5669652"/>
                <a:gd name="connsiteY4" fmla="*/ 4031673 h 5707211"/>
                <a:gd name="connsiteX5" fmla="*/ 96541 w 5669652"/>
                <a:gd name="connsiteY5" fmla="*/ 4505498 h 5707211"/>
                <a:gd name="connsiteX6" fmla="*/ 373003 w 5669652"/>
                <a:gd name="connsiteY6" fmla="*/ 5705868 h 5707211"/>
                <a:gd name="connsiteX0" fmla="*/ 2053244 w 5573112"/>
                <a:gd name="connsiteY0" fmla="*/ 0 h 4505498"/>
                <a:gd name="connsiteX1" fmla="*/ 2535383 w 5573112"/>
                <a:gd name="connsiteY1" fmla="*/ 2161309 h 4505498"/>
                <a:gd name="connsiteX2" fmla="*/ 5270270 w 5573112"/>
                <a:gd name="connsiteY2" fmla="*/ 2693324 h 4505498"/>
                <a:gd name="connsiteX3" fmla="*/ 5104015 w 5573112"/>
                <a:gd name="connsiteY3" fmla="*/ 3790604 h 4505498"/>
                <a:gd name="connsiteX4" fmla="*/ 1704110 w 5573112"/>
                <a:gd name="connsiteY4" fmla="*/ 4031673 h 4505498"/>
                <a:gd name="connsiteX5" fmla="*/ 1 w 5573112"/>
                <a:gd name="connsiteY5" fmla="*/ 4505498 h 4505498"/>
                <a:gd name="connsiteX0" fmla="*/ 2053243 w 5573111"/>
                <a:gd name="connsiteY0" fmla="*/ 0 h 5692810"/>
                <a:gd name="connsiteX1" fmla="*/ 2535382 w 5573111"/>
                <a:gd name="connsiteY1" fmla="*/ 2161309 h 5692810"/>
                <a:gd name="connsiteX2" fmla="*/ 5270269 w 5573111"/>
                <a:gd name="connsiteY2" fmla="*/ 2693324 h 5692810"/>
                <a:gd name="connsiteX3" fmla="*/ 5104014 w 5573111"/>
                <a:gd name="connsiteY3" fmla="*/ 3790604 h 5692810"/>
                <a:gd name="connsiteX4" fmla="*/ 1704109 w 5573111"/>
                <a:gd name="connsiteY4" fmla="*/ 4031673 h 5692810"/>
                <a:gd name="connsiteX5" fmla="*/ 0 w 5573111"/>
                <a:gd name="connsiteY5" fmla="*/ 5692810 h 5692810"/>
                <a:gd name="connsiteX0" fmla="*/ 2053243 w 5573111"/>
                <a:gd name="connsiteY0" fmla="*/ 0 h 5692810"/>
                <a:gd name="connsiteX1" fmla="*/ 2535382 w 5573111"/>
                <a:gd name="connsiteY1" fmla="*/ 2161309 h 5692810"/>
                <a:gd name="connsiteX2" fmla="*/ 5270269 w 5573111"/>
                <a:gd name="connsiteY2" fmla="*/ 2693324 h 5692810"/>
                <a:gd name="connsiteX3" fmla="*/ 5104014 w 5573111"/>
                <a:gd name="connsiteY3" fmla="*/ 3790604 h 5692810"/>
                <a:gd name="connsiteX4" fmla="*/ 1704109 w 5573111"/>
                <a:gd name="connsiteY4" fmla="*/ 4031673 h 5692810"/>
                <a:gd name="connsiteX5" fmla="*/ 0 w 5573111"/>
                <a:gd name="connsiteY5" fmla="*/ 5692810 h 5692810"/>
                <a:gd name="connsiteX0" fmla="*/ 2053243 w 5582367"/>
                <a:gd name="connsiteY0" fmla="*/ 0 h 5692810"/>
                <a:gd name="connsiteX1" fmla="*/ 2535382 w 5582367"/>
                <a:gd name="connsiteY1" fmla="*/ 2161309 h 5692810"/>
                <a:gd name="connsiteX2" fmla="*/ 5270269 w 5582367"/>
                <a:gd name="connsiteY2" fmla="*/ 2693324 h 5692810"/>
                <a:gd name="connsiteX3" fmla="*/ 5104014 w 5582367"/>
                <a:gd name="connsiteY3" fmla="*/ 3790604 h 5692810"/>
                <a:gd name="connsiteX4" fmla="*/ 1543218 w 5582367"/>
                <a:gd name="connsiteY4" fmla="*/ 4051462 h 5692810"/>
                <a:gd name="connsiteX5" fmla="*/ 0 w 5582367"/>
                <a:gd name="connsiteY5" fmla="*/ 5692810 h 5692810"/>
                <a:gd name="connsiteX0" fmla="*/ 2053243 w 5582367"/>
                <a:gd name="connsiteY0" fmla="*/ 0 h 5692810"/>
                <a:gd name="connsiteX1" fmla="*/ 2535382 w 5582367"/>
                <a:gd name="connsiteY1" fmla="*/ 2161309 h 5692810"/>
                <a:gd name="connsiteX2" fmla="*/ 5270269 w 5582367"/>
                <a:gd name="connsiteY2" fmla="*/ 2693324 h 5692810"/>
                <a:gd name="connsiteX3" fmla="*/ 5104014 w 5582367"/>
                <a:gd name="connsiteY3" fmla="*/ 3790604 h 5692810"/>
                <a:gd name="connsiteX4" fmla="*/ 1543218 w 5582367"/>
                <a:gd name="connsiteY4" fmla="*/ 4051462 h 5692810"/>
                <a:gd name="connsiteX5" fmla="*/ 0 w 5582367"/>
                <a:gd name="connsiteY5" fmla="*/ 5692810 h 5692810"/>
                <a:gd name="connsiteX0" fmla="*/ 2053243 w 5605083"/>
                <a:gd name="connsiteY0" fmla="*/ 0 h 5692810"/>
                <a:gd name="connsiteX1" fmla="*/ 2535382 w 5605083"/>
                <a:gd name="connsiteY1" fmla="*/ 2161309 h 5692810"/>
                <a:gd name="connsiteX2" fmla="*/ 5270269 w 5605083"/>
                <a:gd name="connsiteY2" fmla="*/ 2693324 h 5692810"/>
                <a:gd name="connsiteX3" fmla="*/ 5146918 w 5605083"/>
                <a:gd name="connsiteY3" fmla="*/ 3622401 h 5692810"/>
                <a:gd name="connsiteX4" fmla="*/ 1543218 w 5605083"/>
                <a:gd name="connsiteY4" fmla="*/ 4051462 h 5692810"/>
                <a:gd name="connsiteX5" fmla="*/ 0 w 5605083"/>
                <a:gd name="connsiteY5" fmla="*/ 5692810 h 5692810"/>
                <a:gd name="connsiteX0" fmla="*/ 2053243 w 5592730"/>
                <a:gd name="connsiteY0" fmla="*/ 0 h 5692810"/>
                <a:gd name="connsiteX1" fmla="*/ 2535382 w 5592730"/>
                <a:gd name="connsiteY1" fmla="*/ 2161309 h 5692810"/>
                <a:gd name="connsiteX2" fmla="*/ 5248818 w 5592730"/>
                <a:gd name="connsiteY2" fmla="*/ 2624064 h 5692810"/>
                <a:gd name="connsiteX3" fmla="*/ 5146918 w 5592730"/>
                <a:gd name="connsiteY3" fmla="*/ 3622401 h 5692810"/>
                <a:gd name="connsiteX4" fmla="*/ 1543218 w 5592730"/>
                <a:gd name="connsiteY4" fmla="*/ 4051462 h 5692810"/>
                <a:gd name="connsiteX5" fmla="*/ 0 w 5592730"/>
                <a:gd name="connsiteY5" fmla="*/ 5692810 h 5692810"/>
                <a:gd name="connsiteX0" fmla="*/ 2053243 w 5592730"/>
                <a:gd name="connsiteY0" fmla="*/ 0 h 5692810"/>
                <a:gd name="connsiteX1" fmla="*/ 2535382 w 5592730"/>
                <a:gd name="connsiteY1" fmla="*/ 2161309 h 5692810"/>
                <a:gd name="connsiteX2" fmla="*/ 5248818 w 5592730"/>
                <a:gd name="connsiteY2" fmla="*/ 2624064 h 5692810"/>
                <a:gd name="connsiteX3" fmla="*/ 5146918 w 5592730"/>
                <a:gd name="connsiteY3" fmla="*/ 3622401 h 5692810"/>
                <a:gd name="connsiteX4" fmla="*/ 1543218 w 5592730"/>
                <a:gd name="connsiteY4" fmla="*/ 4051462 h 5692810"/>
                <a:gd name="connsiteX5" fmla="*/ 0 w 5592730"/>
                <a:gd name="connsiteY5" fmla="*/ 5692810 h 5692810"/>
                <a:gd name="connsiteX0" fmla="*/ 1903079 w 5442566"/>
                <a:gd name="connsiteY0" fmla="*/ 0 h 5762070"/>
                <a:gd name="connsiteX1" fmla="*/ 2385218 w 5442566"/>
                <a:gd name="connsiteY1" fmla="*/ 2161309 h 5762070"/>
                <a:gd name="connsiteX2" fmla="*/ 5098654 w 5442566"/>
                <a:gd name="connsiteY2" fmla="*/ 2624064 h 5762070"/>
                <a:gd name="connsiteX3" fmla="*/ 4996754 w 5442566"/>
                <a:gd name="connsiteY3" fmla="*/ 3622401 h 5762070"/>
                <a:gd name="connsiteX4" fmla="*/ 1393054 w 5442566"/>
                <a:gd name="connsiteY4" fmla="*/ 4051462 h 5762070"/>
                <a:gd name="connsiteX5" fmla="*/ 0 w 5442566"/>
                <a:gd name="connsiteY5" fmla="*/ 5762070 h 5762070"/>
                <a:gd name="connsiteX0" fmla="*/ 1903079 w 5442566"/>
                <a:gd name="connsiteY0" fmla="*/ 0 h 5762070"/>
                <a:gd name="connsiteX1" fmla="*/ 2385218 w 5442566"/>
                <a:gd name="connsiteY1" fmla="*/ 2161309 h 5762070"/>
                <a:gd name="connsiteX2" fmla="*/ 5098654 w 5442566"/>
                <a:gd name="connsiteY2" fmla="*/ 2624064 h 5762070"/>
                <a:gd name="connsiteX3" fmla="*/ 4996754 w 5442566"/>
                <a:gd name="connsiteY3" fmla="*/ 3622401 h 5762070"/>
                <a:gd name="connsiteX4" fmla="*/ 1393054 w 5442566"/>
                <a:gd name="connsiteY4" fmla="*/ 4051462 h 5762070"/>
                <a:gd name="connsiteX5" fmla="*/ 0 w 5442566"/>
                <a:gd name="connsiteY5" fmla="*/ 5762070 h 5762070"/>
                <a:gd name="connsiteX0" fmla="*/ 1892353 w 5431840"/>
                <a:gd name="connsiteY0" fmla="*/ 0 h 5544396"/>
                <a:gd name="connsiteX1" fmla="*/ 2374492 w 5431840"/>
                <a:gd name="connsiteY1" fmla="*/ 2161309 h 5544396"/>
                <a:gd name="connsiteX2" fmla="*/ 5087928 w 5431840"/>
                <a:gd name="connsiteY2" fmla="*/ 2624064 h 5544396"/>
                <a:gd name="connsiteX3" fmla="*/ 4986028 w 5431840"/>
                <a:gd name="connsiteY3" fmla="*/ 3622401 h 5544396"/>
                <a:gd name="connsiteX4" fmla="*/ 1382328 w 5431840"/>
                <a:gd name="connsiteY4" fmla="*/ 4051462 h 5544396"/>
                <a:gd name="connsiteX5" fmla="*/ 0 w 5431840"/>
                <a:gd name="connsiteY5" fmla="*/ 5544396 h 5544396"/>
                <a:gd name="connsiteX0" fmla="*/ 1892353 w 5431840"/>
                <a:gd name="connsiteY0" fmla="*/ 0 h 5544396"/>
                <a:gd name="connsiteX1" fmla="*/ 2374492 w 5431840"/>
                <a:gd name="connsiteY1" fmla="*/ 2161309 h 5544396"/>
                <a:gd name="connsiteX2" fmla="*/ 5087928 w 5431840"/>
                <a:gd name="connsiteY2" fmla="*/ 2624064 h 5544396"/>
                <a:gd name="connsiteX3" fmla="*/ 4986028 w 5431840"/>
                <a:gd name="connsiteY3" fmla="*/ 3622401 h 5544396"/>
                <a:gd name="connsiteX4" fmla="*/ 1382328 w 5431840"/>
                <a:gd name="connsiteY4" fmla="*/ 4051462 h 5544396"/>
                <a:gd name="connsiteX5" fmla="*/ 0 w 5431840"/>
                <a:gd name="connsiteY5" fmla="*/ 5544396 h 5544396"/>
                <a:gd name="connsiteX0" fmla="*/ 1892353 w 5414976"/>
                <a:gd name="connsiteY0" fmla="*/ 0 h 5544396"/>
                <a:gd name="connsiteX1" fmla="*/ 2374492 w 5414976"/>
                <a:gd name="connsiteY1" fmla="*/ 2161309 h 5544396"/>
                <a:gd name="connsiteX2" fmla="*/ 5087928 w 5414976"/>
                <a:gd name="connsiteY2" fmla="*/ 2624064 h 5544396"/>
                <a:gd name="connsiteX3" fmla="*/ 4955148 w 5414976"/>
                <a:gd name="connsiteY3" fmla="*/ 3690156 h 5544396"/>
                <a:gd name="connsiteX4" fmla="*/ 1382328 w 5414976"/>
                <a:gd name="connsiteY4" fmla="*/ 4051462 h 5544396"/>
                <a:gd name="connsiteX5" fmla="*/ 0 w 5414976"/>
                <a:gd name="connsiteY5" fmla="*/ 5544396 h 5544396"/>
                <a:gd name="connsiteX0" fmla="*/ 1892353 w 5426203"/>
                <a:gd name="connsiteY0" fmla="*/ 0 h 5544396"/>
                <a:gd name="connsiteX1" fmla="*/ 2374492 w 5426203"/>
                <a:gd name="connsiteY1" fmla="*/ 2161309 h 5544396"/>
                <a:gd name="connsiteX2" fmla="*/ 5087928 w 5426203"/>
                <a:gd name="connsiteY2" fmla="*/ 2624064 h 5544396"/>
                <a:gd name="connsiteX3" fmla="*/ 4955148 w 5426203"/>
                <a:gd name="connsiteY3" fmla="*/ 3690156 h 5544396"/>
                <a:gd name="connsiteX4" fmla="*/ 1382328 w 5426203"/>
                <a:gd name="connsiteY4" fmla="*/ 4051462 h 5544396"/>
                <a:gd name="connsiteX5" fmla="*/ 0 w 5426203"/>
                <a:gd name="connsiteY5" fmla="*/ 5544396 h 5544396"/>
                <a:gd name="connsiteX0" fmla="*/ 1892353 w 5426203"/>
                <a:gd name="connsiteY0" fmla="*/ 0 h 5544396"/>
                <a:gd name="connsiteX1" fmla="*/ 2374492 w 5426203"/>
                <a:gd name="connsiteY1" fmla="*/ 2161309 h 5544396"/>
                <a:gd name="connsiteX2" fmla="*/ 5087928 w 5426203"/>
                <a:gd name="connsiteY2" fmla="*/ 2624064 h 5544396"/>
                <a:gd name="connsiteX3" fmla="*/ 4955148 w 5426203"/>
                <a:gd name="connsiteY3" fmla="*/ 3690156 h 5544396"/>
                <a:gd name="connsiteX4" fmla="*/ 1382328 w 5426203"/>
                <a:gd name="connsiteY4" fmla="*/ 4051462 h 5544396"/>
                <a:gd name="connsiteX5" fmla="*/ 0 w 5426203"/>
                <a:gd name="connsiteY5" fmla="*/ 5544396 h 5544396"/>
                <a:gd name="connsiteX0" fmla="*/ 1892353 w 5414976"/>
                <a:gd name="connsiteY0" fmla="*/ 0 h 5544396"/>
                <a:gd name="connsiteX1" fmla="*/ 2374492 w 5414976"/>
                <a:gd name="connsiteY1" fmla="*/ 2161309 h 5544396"/>
                <a:gd name="connsiteX2" fmla="*/ 5087928 w 5414976"/>
                <a:gd name="connsiteY2" fmla="*/ 2624064 h 5544396"/>
                <a:gd name="connsiteX3" fmla="*/ 4955148 w 5414976"/>
                <a:gd name="connsiteY3" fmla="*/ 3690156 h 5544396"/>
                <a:gd name="connsiteX4" fmla="*/ 1382328 w 5414976"/>
                <a:gd name="connsiteY4" fmla="*/ 4051462 h 5544396"/>
                <a:gd name="connsiteX5" fmla="*/ 0 w 5414976"/>
                <a:gd name="connsiteY5" fmla="*/ 5544396 h 5544396"/>
                <a:gd name="connsiteX0" fmla="*/ 1892353 w 5425574"/>
                <a:gd name="connsiteY0" fmla="*/ 0 h 5544396"/>
                <a:gd name="connsiteX1" fmla="*/ 2374492 w 5425574"/>
                <a:gd name="connsiteY1" fmla="*/ 2161309 h 5544396"/>
                <a:gd name="connsiteX2" fmla="*/ 5087928 w 5425574"/>
                <a:gd name="connsiteY2" fmla="*/ 2624064 h 5544396"/>
                <a:gd name="connsiteX3" fmla="*/ 4955148 w 5425574"/>
                <a:gd name="connsiteY3" fmla="*/ 3690156 h 5544396"/>
                <a:gd name="connsiteX4" fmla="*/ 1207334 w 5425574"/>
                <a:gd name="connsiteY4" fmla="*/ 3983708 h 5544396"/>
                <a:gd name="connsiteX5" fmla="*/ 0 w 5425574"/>
                <a:gd name="connsiteY5" fmla="*/ 5544396 h 5544396"/>
                <a:gd name="connsiteX0" fmla="*/ 1892353 w 5425574"/>
                <a:gd name="connsiteY0" fmla="*/ 0 h 5544396"/>
                <a:gd name="connsiteX1" fmla="*/ 2374492 w 5425574"/>
                <a:gd name="connsiteY1" fmla="*/ 2161309 h 5544396"/>
                <a:gd name="connsiteX2" fmla="*/ 5087928 w 5425574"/>
                <a:gd name="connsiteY2" fmla="*/ 2624064 h 5544396"/>
                <a:gd name="connsiteX3" fmla="*/ 4955148 w 5425574"/>
                <a:gd name="connsiteY3" fmla="*/ 3690156 h 5544396"/>
                <a:gd name="connsiteX4" fmla="*/ 1207334 w 5425574"/>
                <a:gd name="connsiteY4" fmla="*/ 3983708 h 5544396"/>
                <a:gd name="connsiteX5" fmla="*/ 0 w 5425574"/>
                <a:gd name="connsiteY5" fmla="*/ 5544396 h 5544396"/>
                <a:gd name="connsiteX0" fmla="*/ 1892353 w 5441452"/>
                <a:gd name="connsiteY0" fmla="*/ 0 h 5544396"/>
                <a:gd name="connsiteX1" fmla="*/ 2374492 w 5441452"/>
                <a:gd name="connsiteY1" fmla="*/ 2161309 h 5544396"/>
                <a:gd name="connsiteX2" fmla="*/ 5087928 w 5441452"/>
                <a:gd name="connsiteY2" fmla="*/ 2624064 h 5544396"/>
                <a:gd name="connsiteX3" fmla="*/ 4955148 w 5441452"/>
                <a:gd name="connsiteY3" fmla="*/ 3690156 h 5544396"/>
                <a:gd name="connsiteX4" fmla="*/ 949991 w 5441452"/>
                <a:gd name="connsiteY4" fmla="*/ 3944991 h 5544396"/>
                <a:gd name="connsiteX5" fmla="*/ 0 w 5441452"/>
                <a:gd name="connsiteY5" fmla="*/ 5544396 h 5544396"/>
                <a:gd name="connsiteX0" fmla="*/ 1892353 w 5440811"/>
                <a:gd name="connsiteY0" fmla="*/ 0 h 5544396"/>
                <a:gd name="connsiteX1" fmla="*/ 2374492 w 5440811"/>
                <a:gd name="connsiteY1" fmla="*/ 2161309 h 5544396"/>
                <a:gd name="connsiteX2" fmla="*/ 5087928 w 5440811"/>
                <a:gd name="connsiteY2" fmla="*/ 2624064 h 5544396"/>
                <a:gd name="connsiteX3" fmla="*/ 4955148 w 5440811"/>
                <a:gd name="connsiteY3" fmla="*/ 3690156 h 5544396"/>
                <a:gd name="connsiteX4" fmla="*/ 960284 w 5440811"/>
                <a:gd name="connsiteY4" fmla="*/ 4061142 h 5544396"/>
                <a:gd name="connsiteX5" fmla="*/ 0 w 5440811"/>
                <a:gd name="connsiteY5" fmla="*/ 5544396 h 5544396"/>
                <a:gd name="connsiteX0" fmla="*/ 1892353 w 5440811"/>
                <a:gd name="connsiteY0" fmla="*/ 0 h 5544396"/>
                <a:gd name="connsiteX1" fmla="*/ 2374492 w 5440811"/>
                <a:gd name="connsiteY1" fmla="*/ 2161309 h 5544396"/>
                <a:gd name="connsiteX2" fmla="*/ 5087928 w 5440811"/>
                <a:gd name="connsiteY2" fmla="*/ 2624064 h 5544396"/>
                <a:gd name="connsiteX3" fmla="*/ 4955148 w 5440811"/>
                <a:gd name="connsiteY3" fmla="*/ 3690156 h 5544396"/>
                <a:gd name="connsiteX4" fmla="*/ 960284 w 5440811"/>
                <a:gd name="connsiteY4" fmla="*/ 4061142 h 5544396"/>
                <a:gd name="connsiteX5" fmla="*/ 0 w 5440811"/>
                <a:gd name="connsiteY5" fmla="*/ 5544396 h 5544396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50791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08094"/>
                <a:gd name="connsiteY0" fmla="*/ 0 h 5592792"/>
                <a:gd name="connsiteX1" fmla="*/ 2673012 w 5608094"/>
                <a:gd name="connsiteY1" fmla="*/ 2016122 h 5592792"/>
                <a:gd name="connsiteX2" fmla="*/ 5262922 w 5608094"/>
                <a:gd name="connsiteY2" fmla="*/ 2507914 h 5592792"/>
                <a:gd name="connsiteX3" fmla="*/ 5130142 w 5608094"/>
                <a:gd name="connsiteY3" fmla="*/ 3690156 h 5592792"/>
                <a:gd name="connsiteX4" fmla="*/ 1135278 w 5608094"/>
                <a:gd name="connsiteY4" fmla="*/ 4061142 h 5592792"/>
                <a:gd name="connsiteX5" fmla="*/ 0 w 5608094"/>
                <a:gd name="connsiteY5" fmla="*/ 5592792 h 5592792"/>
                <a:gd name="connsiteX0" fmla="*/ 2067347 w 5608095"/>
                <a:gd name="connsiteY0" fmla="*/ 0 h 5592792"/>
                <a:gd name="connsiteX1" fmla="*/ 2673012 w 5608095"/>
                <a:gd name="connsiteY1" fmla="*/ 2016122 h 5592792"/>
                <a:gd name="connsiteX2" fmla="*/ 5262923 w 5608095"/>
                <a:gd name="connsiteY2" fmla="*/ 2507914 h 5592792"/>
                <a:gd name="connsiteX3" fmla="*/ 5130142 w 5608095"/>
                <a:gd name="connsiteY3" fmla="*/ 3690156 h 5592792"/>
                <a:gd name="connsiteX4" fmla="*/ 1135278 w 5608095"/>
                <a:gd name="connsiteY4" fmla="*/ 4061142 h 5592792"/>
                <a:gd name="connsiteX5" fmla="*/ 0 w 5608095"/>
                <a:gd name="connsiteY5" fmla="*/ 5592792 h 5592792"/>
                <a:gd name="connsiteX0" fmla="*/ 2067347 w 5631436"/>
                <a:gd name="connsiteY0" fmla="*/ 0 h 5592792"/>
                <a:gd name="connsiteX1" fmla="*/ 2673012 w 5631436"/>
                <a:gd name="connsiteY1" fmla="*/ 2016122 h 5592792"/>
                <a:gd name="connsiteX2" fmla="*/ 5262923 w 5631436"/>
                <a:gd name="connsiteY2" fmla="*/ 2507914 h 5592792"/>
                <a:gd name="connsiteX3" fmla="*/ 5130142 w 5631436"/>
                <a:gd name="connsiteY3" fmla="*/ 3690156 h 5592792"/>
                <a:gd name="connsiteX4" fmla="*/ 1135278 w 5631436"/>
                <a:gd name="connsiteY4" fmla="*/ 4061142 h 5592792"/>
                <a:gd name="connsiteX5" fmla="*/ 0 w 5631436"/>
                <a:gd name="connsiteY5" fmla="*/ 5592792 h 5592792"/>
                <a:gd name="connsiteX0" fmla="*/ 2067347 w 5628865"/>
                <a:gd name="connsiteY0" fmla="*/ 0 h 5592792"/>
                <a:gd name="connsiteX1" fmla="*/ 2673012 w 5628865"/>
                <a:gd name="connsiteY1" fmla="*/ 2016122 h 5592792"/>
                <a:gd name="connsiteX2" fmla="*/ 5262923 w 5628865"/>
                <a:gd name="connsiteY2" fmla="*/ 2507914 h 5592792"/>
                <a:gd name="connsiteX3" fmla="*/ 5130142 w 5628865"/>
                <a:gd name="connsiteY3" fmla="*/ 3690156 h 5592792"/>
                <a:gd name="connsiteX4" fmla="*/ 1177377 w 5628865"/>
                <a:gd name="connsiteY4" fmla="*/ 3828842 h 5592792"/>
                <a:gd name="connsiteX5" fmla="*/ 0 w 5628865"/>
                <a:gd name="connsiteY5" fmla="*/ 5592792 h 5592792"/>
                <a:gd name="connsiteX0" fmla="*/ 2067347 w 5628865"/>
                <a:gd name="connsiteY0" fmla="*/ 0 h 5592792"/>
                <a:gd name="connsiteX1" fmla="*/ 2673012 w 5628865"/>
                <a:gd name="connsiteY1" fmla="*/ 2016122 h 5592792"/>
                <a:gd name="connsiteX2" fmla="*/ 5262923 w 5628865"/>
                <a:gd name="connsiteY2" fmla="*/ 2507914 h 5592792"/>
                <a:gd name="connsiteX3" fmla="*/ 5130142 w 5628865"/>
                <a:gd name="connsiteY3" fmla="*/ 3690156 h 5592792"/>
                <a:gd name="connsiteX4" fmla="*/ 1177377 w 5628865"/>
                <a:gd name="connsiteY4" fmla="*/ 3828842 h 5592792"/>
                <a:gd name="connsiteX5" fmla="*/ 0 w 5628865"/>
                <a:gd name="connsiteY5" fmla="*/ 5592792 h 5592792"/>
                <a:gd name="connsiteX0" fmla="*/ 2056821 w 5618339"/>
                <a:gd name="connsiteY0" fmla="*/ 0 h 5592792"/>
                <a:gd name="connsiteX1" fmla="*/ 2662486 w 5618339"/>
                <a:gd name="connsiteY1" fmla="*/ 2016122 h 5592792"/>
                <a:gd name="connsiteX2" fmla="*/ 5252397 w 5618339"/>
                <a:gd name="connsiteY2" fmla="*/ 2507914 h 5592792"/>
                <a:gd name="connsiteX3" fmla="*/ 5119616 w 5618339"/>
                <a:gd name="connsiteY3" fmla="*/ 3690156 h 5592792"/>
                <a:gd name="connsiteX4" fmla="*/ 1166851 w 5618339"/>
                <a:gd name="connsiteY4" fmla="*/ 3828842 h 5592792"/>
                <a:gd name="connsiteX5" fmla="*/ 0 w 5618339"/>
                <a:gd name="connsiteY5" fmla="*/ 5592792 h 5592792"/>
                <a:gd name="connsiteX0" fmla="*/ 2056821 w 5565324"/>
                <a:gd name="connsiteY0" fmla="*/ 0 h 5592792"/>
                <a:gd name="connsiteX1" fmla="*/ 2662486 w 5565324"/>
                <a:gd name="connsiteY1" fmla="*/ 2016122 h 5592792"/>
                <a:gd name="connsiteX2" fmla="*/ 5156509 w 5565324"/>
                <a:gd name="connsiteY2" fmla="*/ 2546631 h 5592792"/>
                <a:gd name="connsiteX3" fmla="*/ 5119616 w 5565324"/>
                <a:gd name="connsiteY3" fmla="*/ 3690156 h 5592792"/>
                <a:gd name="connsiteX4" fmla="*/ 1166851 w 5565324"/>
                <a:gd name="connsiteY4" fmla="*/ 3828842 h 5592792"/>
                <a:gd name="connsiteX5" fmla="*/ 0 w 5565324"/>
                <a:gd name="connsiteY5" fmla="*/ 5592792 h 5592792"/>
                <a:gd name="connsiteX0" fmla="*/ 2056821 w 5605486"/>
                <a:gd name="connsiteY0" fmla="*/ 0 h 5592792"/>
                <a:gd name="connsiteX1" fmla="*/ 2662486 w 5605486"/>
                <a:gd name="connsiteY1" fmla="*/ 2016122 h 5592792"/>
                <a:gd name="connsiteX2" fmla="*/ 5156509 w 5605486"/>
                <a:gd name="connsiteY2" fmla="*/ 2546631 h 5592792"/>
                <a:gd name="connsiteX3" fmla="*/ 5215505 w 5605486"/>
                <a:gd name="connsiteY3" fmla="*/ 3699836 h 5592792"/>
                <a:gd name="connsiteX4" fmla="*/ 1166851 w 5605486"/>
                <a:gd name="connsiteY4" fmla="*/ 3828842 h 5592792"/>
                <a:gd name="connsiteX5" fmla="*/ 0 w 5605486"/>
                <a:gd name="connsiteY5" fmla="*/ 5592792 h 5592792"/>
                <a:gd name="connsiteX0" fmla="*/ 2056821 w 5605486"/>
                <a:gd name="connsiteY0" fmla="*/ 0 h 5592792"/>
                <a:gd name="connsiteX1" fmla="*/ 2662486 w 5605486"/>
                <a:gd name="connsiteY1" fmla="*/ 2016122 h 5592792"/>
                <a:gd name="connsiteX2" fmla="*/ 5156509 w 5605486"/>
                <a:gd name="connsiteY2" fmla="*/ 2546631 h 5592792"/>
                <a:gd name="connsiteX3" fmla="*/ 5215505 w 5605486"/>
                <a:gd name="connsiteY3" fmla="*/ 3699836 h 5592792"/>
                <a:gd name="connsiteX4" fmla="*/ 1166851 w 5605486"/>
                <a:gd name="connsiteY4" fmla="*/ 3828842 h 5592792"/>
                <a:gd name="connsiteX5" fmla="*/ 0 w 5605486"/>
                <a:gd name="connsiteY5" fmla="*/ 5592792 h 5592792"/>
                <a:gd name="connsiteX0" fmla="*/ 2056821 w 5637923"/>
                <a:gd name="connsiteY0" fmla="*/ 0 h 5592792"/>
                <a:gd name="connsiteX1" fmla="*/ 2662486 w 5637923"/>
                <a:gd name="connsiteY1" fmla="*/ 2016122 h 5592792"/>
                <a:gd name="connsiteX2" fmla="*/ 5225000 w 5637923"/>
                <a:gd name="connsiteY2" fmla="*/ 2527273 h 5592792"/>
                <a:gd name="connsiteX3" fmla="*/ 5215505 w 5637923"/>
                <a:gd name="connsiteY3" fmla="*/ 3699836 h 5592792"/>
                <a:gd name="connsiteX4" fmla="*/ 1166851 w 5637923"/>
                <a:gd name="connsiteY4" fmla="*/ 3828842 h 5592792"/>
                <a:gd name="connsiteX5" fmla="*/ 0 w 5637923"/>
                <a:gd name="connsiteY5" fmla="*/ 5592792 h 5592792"/>
                <a:gd name="connsiteX0" fmla="*/ 2056821 w 5666031"/>
                <a:gd name="connsiteY0" fmla="*/ 0 h 5592792"/>
                <a:gd name="connsiteX1" fmla="*/ 2662486 w 5666031"/>
                <a:gd name="connsiteY1" fmla="*/ 2016122 h 5592792"/>
                <a:gd name="connsiteX2" fmla="*/ 5225000 w 5666031"/>
                <a:gd name="connsiteY2" fmla="*/ 2527273 h 5592792"/>
                <a:gd name="connsiteX3" fmla="*/ 5215505 w 5666031"/>
                <a:gd name="connsiteY3" fmla="*/ 3699836 h 5592792"/>
                <a:gd name="connsiteX4" fmla="*/ 1166851 w 5666031"/>
                <a:gd name="connsiteY4" fmla="*/ 3828842 h 5592792"/>
                <a:gd name="connsiteX5" fmla="*/ 0 w 5666031"/>
                <a:gd name="connsiteY5" fmla="*/ 5592792 h 5592792"/>
                <a:gd name="connsiteX0" fmla="*/ 2056821 w 5666031"/>
                <a:gd name="connsiteY0" fmla="*/ 0 h 5592792"/>
                <a:gd name="connsiteX1" fmla="*/ 2662486 w 5666031"/>
                <a:gd name="connsiteY1" fmla="*/ 2016122 h 5592792"/>
                <a:gd name="connsiteX2" fmla="*/ 5225001 w 5666031"/>
                <a:gd name="connsiteY2" fmla="*/ 2527273 h 5592792"/>
                <a:gd name="connsiteX3" fmla="*/ 5215505 w 5666031"/>
                <a:gd name="connsiteY3" fmla="*/ 3699836 h 5592792"/>
                <a:gd name="connsiteX4" fmla="*/ 1166851 w 5666031"/>
                <a:gd name="connsiteY4" fmla="*/ 3828842 h 5592792"/>
                <a:gd name="connsiteX5" fmla="*/ 0 w 5666031"/>
                <a:gd name="connsiteY5" fmla="*/ 5592792 h 5592792"/>
                <a:gd name="connsiteX0" fmla="*/ 2056821 w 5666031"/>
                <a:gd name="connsiteY0" fmla="*/ 0 h 5592792"/>
                <a:gd name="connsiteX1" fmla="*/ 2662486 w 5666031"/>
                <a:gd name="connsiteY1" fmla="*/ 2016122 h 5592792"/>
                <a:gd name="connsiteX2" fmla="*/ 5225001 w 5666031"/>
                <a:gd name="connsiteY2" fmla="*/ 2527273 h 5592792"/>
                <a:gd name="connsiteX3" fmla="*/ 5215505 w 5666031"/>
                <a:gd name="connsiteY3" fmla="*/ 3699836 h 5592792"/>
                <a:gd name="connsiteX4" fmla="*/ 1166851 w 5666031"/>
                <a:gd name="connsiteY4" fmla="*/ 3828842 h 5592792"/>
                <a:gd name="connsiteX5" fmla="*/ 0 w 5666031"/>
                <a:gd name="connsiteY5" fmla="*/ 5592792 h 5592792"/>
                <a:gd name="connsiteX0" fmla="*/ 2056821 w 5611293"/>
                <a:gd name="connsiteY0" fmla="*/ 0 h 5592792"/>
                <a:gd name="connsiteX1" fmla="*/ 2662486 w 5611293"/>
                <a:gd name="connsiteY1" fmla="*/ 2016122 h 5592792"/>
                <a:gd name="connsiteX2" fmla="*/ 5225001 w 5611293"/>
                <a:gd name="connsiteY2" fmla="*/ 2527273 h 5592792"/>
                <a:gd name="connsiteX3" fmla="*/ 5215505 w 5611293"/>
                <a:gd name="connsiteY3" fmla="*/ 3699836 h 5592792"/>
                <a:gd name="connsiteX4" fmla="*/ 1166851 w 5611293"/>
                <a:gd name="connsiteY4" fmla="*/ 3828842 h 5592792"/>
                <a:gd name="connsiteX5" fmla="*/ 0 w 5611293"/>
                <a:gd name="connsiteY5" fmla="*/ 5592792 h 5592792"/>
                <a:gd name="connsiteX0" fmla="*/ 2056821 w 5647137"/>
                <a:gd name="connsiteY0" fmla="*/ 0 h 5592792"/>
                <a:gd name="connsiteX1" fmla="*/ 2662486 w 5647137"/>
                <a:gd name="connsiteY1" fmla="*/ 2016122 h 5592792"/>
                <a:gd name="connsiteX2" fmla="*/ 5225001 w 5647137"/>
                <a:gd name="connsiteY2" fmla="*/ 2527273 h 5592792"/>
                <a:gd name="connsiteX3" fmla="*/ 5215505 w 5647137"/>
                <a:gd name="connsiteY3" fmla="*/ 3699836 h 5592792"/>
                <a:gd name="connsiteX4" fmla="*/ 1166851 w 5647137"/>
                <a:gd name="connsiteY4" fmla="*/ 3828842 h 5592792"/>
                <a:gd name="connsiteX5" fmla="*/ 0 w 5647137"/>
                <a:gd name="connsiteY5" fmla="*/ 5592792 h 5592792"/>
                <a:gd name="connsiteX0" fmla="*/ 2056821 w 5647136"/>
                <a:gd name="connsiteY0" fmla="*/ 0 h 5592792"/>
                <a:gd name="connsiteX1" fmla="*/ 2662486 w 5647136"/>
                <a:gd name="connsiteY1" fmla="*/ 2016122 h 5592792"/>
                <a:gd name="connsiteX2" fmla="*/ 5225001 w 5647136"/>
                <a:gd name="connsiteY2" fmla="*/ 2527273 h 5592792"/>
                <a:gd name="connsiteX3" fmla="*/ 5215505 w 5647136"/>
                <a:gd name="connsiteY3" fmla="*/ 3699836 h 5592792"/>
                <a:gd name="connsiteX4" fmla="*/ 1166851 w 5647136"/>
                <a:gd name="connsiteY4" fmla="*/ 3828842 h 5592792"/>
                <a:gd name="connsiteX5" fmla="*/ 0 w 5647136"/>
                <a:gd name="connsiteY5" fmla="*/ 5592792 h 5592792"/>
                <a:gd name="connsiteX0" fmla="*/ 2056821 w 5628874"/>
                <a:gd name="connsiteY0" fmla="*/ 0 h 5592792"/>
                <a:gd name="connsiteX1" fmla="*/ 2662486 w 5628874"/>
                <a:gd name="connsiteY1" fmla="*/ 2016122 h 5592792"/>
                <a:gd name="connsiteX2" fmla="*/ 5225001 w 5628874"/>
                <a:gd name="connsiteY2" fmla="*/ 2527273 h 5592792"/>
                <a:gd name="connsiteX3" fmla="*/ 5215505 w 5628874"/>
                <a:gd name="connsiteY3" fmla="*/ 3699836 h 5592792"/>
                <a:gd name="connsiteX4" fmla="*/ 1166851 w 5628874"/>
                <a:gd name="connsiteY4" fmla="*/ 3828842 h 5592792"/>
                <a:gd name="connsiteX5" fmla="*/ 0 w 5628874"/>
                <a:gd name="connsiteY5" fmla="*/ 5592792 h 5592792"/>
                <a:gd name="connsiteX0" fmla="*/ 2056821 w 5619264"/>
                <a:gd name="connsiteY0" fmla="*/ 0 h 5592792"/>
                <a:gd name="connsiteX1" fmla="*/ 3004946 w 5619264"/>
                <a:gd name="connsiteY1" fmla="*/ 1987085 h 5592792"/>
                <a:gd name="connsiteX2" fmla="*/ 5225001 w 5619264"/>
                <a:gd name="connsiteY2" fmla="*/ 2527273 h 5592792"/>
                <a:gd name="connsiteX3" fmla="*/ 5215505 w 5619264"/>
                <a:gd name="connsiteY3" fmla="*/ 3699836 h 5592792"/>
                <a:gd name="connsiteX4" fmla="*/ 1166851 w 5619264"/>
                <a:gd name="connsiteY4" fmla="*/ 3828842 h 5592792"/>
                <a:gd name="connsiteX5" fmla="*/ 0 w 5619264"/>
                <a:gd name="connsiteY5" fmla="*/ 5592792 h 5592792"/>
                <a:gd name="connsiteX0" fmla="*/ 2056821 w 5619263"/>
                <a:gd name="connsiteY0" fmla="*/ 0 h 5592792"/>
                <a:gd name="connsiteX1" fmla="*/ 3004946 w 5619263"/>
                <a:gd name="connsiteY1" fmla="*/ 1987085 h 5592792"/>
                <a:gd name="connsiteX2" fmla="*/ 5225001 w 5619263"/>
                <a:gd name="connsiteY2" fmla="*/ 2527273 h 5592792"/>
                <a:gd name="connsiteX3" fmla="*/ 5215505 w 5619263"/>
                <a:gd name="connsiteY3" fmla="*/ 3699836 h 5592792"/>
                <a:gd name="connsiteX4" fmla="*/ 1166851 w 5619263"/>
                <a:gd name="connsiteY4" fmla="*/ 3828842 h 5592792"/>
                <a:gd name="connsiteX5" fmla="*/ 0 w 5619263"/>
                <a:gd name="connsiteY5" fmla="*/ 5592792 h 5592792"/>
                <a:gd name="connsiteX0" fmla="*/ 2056821 w 5623673"/>
                <a:gd name="connsiteY0" fmla="*/ 0 h 5592792"/>
                <a:gd name="connsiteX1" fmla="*/ 3004946 w 5623673"/>
                <a:gd name="connsiteY1" fmla="*/ 1987085 h 5592792"/>
                <a:gd name="connsiteX2" fmla="*/ 5225001 w 5623673"/>
                <a:gd name="connsiteY2" fmla="*/ 2527273 h 5592792"/>
                <a:gd name="connsiteX3" fmla="*/ 5215505 w 5623673"/>
                <a:gd name="connsiteY3" fmla="*/ 3699836 h 5592792"/>
                <a:gd name="connsiteX4" fmla="*/ 1166851 w 5623673"/>
                <a:gd name="connsiteY4" fmla="*/ 3828842 h 5592792"/>
                <a:gd name="connsiteX5" fmla="*/ 0 w 5623673"/>
                <a:gd name="connsiteY5" fmla="*/ 5592792 h 5592792"/>
                <a:gd name="connsiteX0" fmla="*/ 2056821 w 5609860"/>
                <a:gd name="connsiteY0" fmla="*/ 0 h 5592792"/>
                <a:gd name="connsiteX1" fmla="*/ 3183024 w 5609860"/>
                <a:gd name="connsiteY1" fmla="*/ 2054840 h 5592792"/>
                <a:gd name="connsiteX2" fmla="*/ 5225001 w 5609860"/>
                <a:gd name="connsiteY2" fmla="*/ 2527273 h 5592792"/>
                <a:gd name="connsiteX3" fmla="*/ 5215505 w 5609860"/>
                <a:gd name="connsiteY3" fmla="*/ 3699836 h 5592792"/>
                <a:gd name="connsiteX4" fmla="*/ 1166851 w 5609860"/>
                <a:gd name="connsiteY4" fmla="*/ 3828842 h 5592792"/>
                <a:gd name="connsiteX5" fmla="*/ 0 w 5609860"/>
                <a:gd name="connsiteY5" fmla="*/ 5592792 h 5592792"/>
                <a:gd name="connsiteX0" fmla="*/ 2056821 w 5616227"/>
                <a:gd name="connsiteY0" fmla="*/ 0 h 5592792"/>
                <a:gd name="connsiteX1" fmla="*/ 3183024 w 5616227"/>
                <a:gd name="connsiteY1" fmla="*/ 2054840 h 5592792"/>
                <a:gd name="connsiteX2" fmla="*/ 5238699 w 5616227"/>
                <a:gd name="connsiteY2" fmla="*/ 2595028 h 5592792"/>
                <a:gd name="connsiteX3" fmla="*/ 5215505 w 5616227"/>
                <a:gd name="connsiteY3" fmla="*/ 3699836 h 5592792"/>
                <a:gd name="connsiteX4" fmla="*/ 1166851 w 5616227"/>
                <a:gd name="connsiteY4" fmla="*/ 3828842 h 5592792"/>
                <a:gd name="connsiteX5" fmla="*/ 0 w 5616227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699 w 5661959"/>
                <a:gd name="connsiteY2" fmla="*/ 2595028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34973"/>
                <a:gd name="connsiteY0" fmla="*/ 0 h 5592792"/>
                <a:gd name="connsiteX1" fmla="*/ 3183024 w 5634973"/>
                <a:gd name="connsiteY1" fmla="*/ 2054840 h 5592792"/>
                <a:gd name="connsiteX2" fmla="*/ 5238700 w 5634973"/>
                <a:gd name="connsiteY2" fmla="*/ 2517594 h 5592792"/>
                <a:gd name="connsiteX3" fmla="*/ 5215505 w 5634973"/>
                <a:gd name="connsiteY3" fmla="*/ 3699836 h 5592792"/>
                <a:gd name="connsiteX4" fmla="*/ 1166851 w 5634973"/>
                <a:gd name="connsiteY4" fmla="*/ 3828842 h 5592792"/>
                <a:gd name="connsiteX5" fmla="*/ 0 w 5634973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61959" h="5592792">
                  <a:moveTo>
                    <a:pt x="2056821" y="0"/>
                  </a:moveTo>
                  <a:cubicBezTo>
                    <a:pt x="2029805" y="856211"/>
                    <a:pt x="2584218" y="1673957"/>
                    <a:pt x="3183024" y="2054840"/>
                  </a:cubicBezTo>
                  <a:cubicBezTo>
                    <a:pt x="3781830" y="2435723"/>
                    <a:pt x="4762970" y="2330540"/>
                    <a:pt x="5238700" y="2517594"/>
                  </a:cubicBezTo>
                  <a:cubicBezTo>
                    <a:pt x="5714430" y="2704648"/>
                    <a:pt x="5894146" y="3481295"/>
                    <a:pt x="5215505" y="3699836"/>
                  </a:cubicBezTo>
                  <a:cubicBezTo>
                    <a:pt x="4536864" y="3918377"/>
                    <a:pt x="2061390" y="3579276"/>
                    <a:pt x="1166851" y="3828842"/>
                  </a:cubicBezTo>
                  <a:cubicBezTo>
                    <a:pt x="324475" y="4059052"/>
                    <a:pt x="106694" y="4032668"/>
                    <a:pt x="0" y="5592792"/>
                  </a:cubicBezTo>
                </a:path>
              </a:pathLst>
            </a:cu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6" name="Volný tvar 17">
              <a:extLst>
                <a:ext uri="{FF2B5EF4-FFF2-40B4-BE49-F238E27FC236}">
                  <a16:creationId xmlns:a16="http://schemas.microsoft.com/office/drawing/2014/main" id="{6CCE39C5-6B73-4934-B77B-DAED2B2A55C8}"/>
                </a:ext>
              </a:extLst>
            </p:cNvPr>
            <p:cNvSpPr/>
            <p:nvPr/>
          </p:nvSpPr>
          <p:spPr>
            <a:xfrm>
              <a:off x="4956140" y="-2820"/>
              <a:ext cx="4632925" cy="6816426"/>
            </a:xfrm>
            <a:custGeom>
              <a:avLst/>
              <a:gdLst>
                <a:gd name="connsiteX0" fmla="*/ 2214531 w 5734399"/>
                <a:gd name="connsiteY0" fmla="*/ 0 h 4545983"/>
                <a:gd name="connsiteX1" fmla="*/ 2696670 w 5734399"/>
                <a:gd name="connsiteY1" fmla="*/ 2161309 h 4545983"/>
                <a:gd name="connsiteX2" fmla="*/ 5431557 w 5734399"/>
                <a:gd name="connsiteY2" fmla="*/ 2693324 h 4545983"/>
                <a:gd name="connsiteX3" fmla="*/ 5265302 w 5734399"/>
                <a:gd name="connsiteY3" fmla="*/ 3790604 h 4545983"/>
                <a:gd name="connsiteX4" fmla="*/ 1865397 w 5734399"/>
                <a:gd name="connsiteY4" fmla="*/ 4031673 h 4545983"/>
                <a:gd name="connsiteX5" fmla="*/ 161288 w 5734399"/>
                <a:gd name="connsiteY5" fmla="*/ 4505498 h 4545983"/>
                <a:gd name="connsiteX6" fmla="*/ 169600 w 5734399"/>
                <a:gd name="connsiteY6" fmla="*/ 4488873 h 4545983"/>
                <a:gd name="connsiteX0" fmla="*/ 2149784 w 5669652"/>
                <a:gd name="connsiteY0" fmla="*/ 0 h 5707211"/>
                <a:gd name="connsiteX1" fmla="*/ 2631923 w 5669652"/>
                <a:gd name="connsiteY1" fmla="*/ 2161309 h 5707211"/>
                <a:gd name="connsiteX2" fmla="*/ 5366810 w 5669652"/>
                <a:gd name="connsiteY2" fmla="*/ 2693324 h 5707211"/>
                <a:gd name="connsiteX3" fmla="*/ 5200555 w 5669652"/>
                <a:gd name="connsiteY3" fmla="*/ 3790604 h 5707211"/>
                <a:gd name="connsiteX4" fmla="*/ 1800650 w 5669652"/>
                <a:gd name="connsiteY4" fmla="*/ 4031673 h 5707211"/>
                <a:gd name="connsiteX5" fmla="*/ 96541 w 5669652"/>
                <a:gd name="connsiteY5" fmla="*/ 4505498 h 5707211"/>
                <a:gd name="connsiteX6" fmla="*/ 373003 w 5669652"/>
                <a:gd name="connsiteY6" fmla="*/ 5705868 h 5707211"/>
                <a:gd name="connsiteX0" fmla="*/ 2053244 w 5573112"/>
                <a:gd name="connsiteY0" fmla="*/ 0 h 4505498"/>
                <a:gd name="connsiteX1" fmla="*/ 2535383 w 5573112"/>
                <a:gd name="connsiteY1" fmla="*/ 2161309 h 4505498"/>
                <a:gd name="connsiteX2" fmla="*/ 5270270 w 5573112"/>
                <a:gd name="connsiteY2" fmla="*/ 2693324 h 4505498"/>
                <a:gd name="connsiteX3" fmla="*/ 5104015 w 5573112"/>
                <a:gd name="connsiteY3" fmla="*/ 3790604 h 4505498"/>
                <a:gd name="connsiteX4" fmla="*/ 1704110 w 5573112"/>
                <a:gd name="connsiteY4" fmla="*/ 4031673 h 4505498"/>
                <a:gd name="connsiteX5" fmla="*/ 1 w 5573112"/>
                <a:gd name="connsiteY5" fmla="*/ 4505498 h 4505498"/>
                <a:gd name="connsiteX0" fmla="*/ 2053243 w 5573111"/>
                <a:gd name="connsiteY0" fmla="*/ 0 h 5692810"/>
                <a:gd name="connsiteX1" fmla="*/ 2535382 w 5573111"/>
                <a:gd name="connsiteY1" fmla="*/ 2161309 h 5692810"/>
                <a:gd name="connsiteX2" fmla="*/ 5270269 w 5573111"/>
                <a:gd name="connsiteY2" fmla="*/ 2693324 h 5692810"/>
                <a:gd name="connsiteX3" fmla="*/ 5104014 w 5573111"/>
                <a:gd name="connsiteY3" fmla="*/ 3790604 h 5692810"/>
                <a:gd name="connsiteX4" fmla="*/ 1704109 w 5573111"/>
                <a:gd name="connsiteY4" fmla="*/ 4031673 h 5692810"/>
                <a:gd name="connsiteX5" fmla="*/ 0 w 5573111"/>
                <a:gd name="connsiteY5" fmla="*/ 5692810 h 5692810"/>
                <a:gd name="connsiteX0" fmla="*/ 2053243 w 5573111"/>
                <a:gd name="connsiteY0" fmla="*/ 0 h 5692810"/>
                <a:gd name="connsiteX1" fmla="*/ 2535382 w 5573111"/>
                <a:gd name="connsiteY1" fmla="*/ 2161309 h 5692810"/>
                <a:gd name="connsiteX2" fmla="*/ 5270269 w 5573111"/>
                <a:gd name="connsiteY2" fmla="*/ 2693324 h 5692810"/>
                <a:gd name="connsiteX3" fmla="*/ 5104014 w 5573111"/>
                <a:gd name="connsiteY3" fmla="*/ 3790604 h 5692810"/>
                <a:gd name="connsiteX4" fmla="*/ 1704109 w 5573111"/>
                <a:gd name="connsiteY4" fmla="*/ 4031673 h 5692810"/>
                <a:gd name="connsiteX5" fmla="*/ 0 w 5573111"/>
                <a:gd name="connsiteY5" fmla="*/ 5692810 h 5692810"/>
                <a:gd name="connsiteX0" fmla="*/ 2053243 w 5582367"/>
                <a:gd name="connsiteY0" fmla="*/ 0 h 5692810"/>
                <a:gd name="connsiteX1" fmla="*/ 2535382 w 5582367"/>
                <a:gd name="connsiteY1" fmla="*/ 2161309 h 5692810"/>
                <a:gd name="connsiteX2" fmla="*/ 5270269 w 5582367"/>
                <a:gd name="connsiteY2" fmla="*/ 2693324 h 5692810"/>
                <a:gd name="connsiteX3" fmla="*/ 5104014 w 5582367"/>
                <a:gd name="connsiteY3" fmla="*/ 3790604 h 5692810"/>
                <a:gd name="connsiteX4" fmla="*/ 1543218 w 5582367"/>
                <a:gd name="connsiteY4" fmla="*/ 4051462 h 5692810"/>
                <a:gd name="connsiteX5" fmla="*/ 0 w 5582367"/>
                <a:gd name="connsiteY5" fmla="*/ 5692810 h 5692810"/>
                <a:gd name="connsiteX0" fmla="*/ 2053243 w 5582367"/>
                <a:gd name="connsiteY0" fmla="*/ 0 h 5692810"/>
                <a:gd name="connsiteX1" fmla="*/ 2535382 w 5582367"/>
                <a:gd name="connsiteY1" fmla="*/ 2161309 h 5692810"/>
                <a:gd name="connsiteX2" fmla="*/ 5270269 w 5582367"/>
                <a:gd name="connsiteY2" fmla="*/ 2693324 h 5692810"/>
                <a:gd name="connsiteX3" fmla="*/ 5104014 w 5582367"/>
                <a:gd name="connsiteY3" fmla="*/ 3790604 h 5692810"/>
                <a:gd name="connsiteX4" fmla="*/ 1543218 w 5582367"/>
                <a:gd name="connsiteY4" fmla="*/ 4051462 h 5692810"/>
                <a:gd name="connsiteX5" fmla="*/ 0 w 5582367"/>
                <a:gd name="connsiteY5" fmla="*/ 5692810 h 5692810"/>
                <a:gd name="connsiteX0" fmla="*/ 2053243 w 5605083"/>
                <a:gd name="connsiteY0" fmla="*/ 0 h 5692810"/>
                <a:gd name="connsiteX1" fmla="*/ 2535382 w 5605083"/>
                <a:gd name="connsiteY1" fmla="*/ 2161309 h 5692810"/>
                <a:gd name="connsiteX2" fmla="*/ 5270269 w 5605083"/>
                <a:gd name="connsiteY2" fmla="*/ 2693324 h 5692810"/>
                <a:gd name="connsiteX3" fmla="*/ 5146918 w 5605083"/>
                <a:gd name="connsiteY3" fmla="*/ 3622401 h 5692810"/>
                <a:gd name="connsiteX4" fmla="*/ 1543218 w 5605083"/>
                <a:gd name="connsiteY4" fmla="*/ 4051462 h 5692810"/>
                <a:gd name="connsiteX5" fmla="*/ 0 w 5605083"/>
                <a:gd name="connsiteY5" fmla="*/ 5692810 h 5692810"/>
                <a:gd name="connsiteX0" fmla="*/ 2053243 w 5592730"/>
                <a:gd name="connsiteY0" fmla="*/ 0 h 5692810"/>
                <a:gd name="connsiteX1" fmla="*/ 2535382 w 5592730"/>
                <a:gd name="connsiteY1" fmla="*/ 2161309 h 5692810"/>
                <a:gd name="connsiteX2" fmla="*/ 5248818 w 5592730"/>
                <a:gd name="connsiteY2" fmla="*/ 2624064 h 5692810"/>
                <a:gd name="connsiteX3" fmla="*/ 5146918 w 5592730"/>
                <a:gd name="connsiteY3" fmla="*/ 3622401 h 5692810"/>
                <a:gd name="connsiteX4" fmla="*/ 1543218 w 5592730"/>
                <a:gd name="connsiteY4" fmla="*/ 4051462 h 5692810"/>
                <a:gd name="connsiteX5" fmla="*/ 0 w 5592730"/>
                <a:gd name="connsiteY5" fmla="*/ 5692810 h 5692810"/>
                <a:gd name="connsiteX0" fmla="*/ 2053243 w 5592730"/>
                <a:gd name="connsiteY0" fmla="*/ 0 h 5692810"/>
                <a:gd name="connsiteX1" fmla="*/ 2535382 w 5592730"/>
                <a:gd name="connsiteY1" fmla="*/ 2161309 h 5692810"/>
                <a:gd name="connsiteX2" fmla="*/ 5248818 w 5592730"/>
                <a:gd name="connsiteY2" fmla="*/ 2624064 h 5692810"/>
                <a:gd name="connsiteX3" fmla="*/ 5146918 w 5592730"/>
                <a:gd name="connsiteY3" fmla="*/ 3622401 h 5692810"/>
                <a:gd name="connsiteX4" fmla="*/ 1543218 w 5592730"/>
                <a:gd name="connsiteY4" fmla="*/ 4051462 h 5692810"/>
                <a:gd name="connsiteX5" fmla="*/ 0 w 5592730"/>
                <a:gd name="connsiteY5" fmla="*/ 5692810 h 5692810"/>
                <a:gd name="connsiteX0" fmla="*/ 1903079 w 5442566"/>
                <a:gd name="connsiteY0" fmla="*/ 0 h 5762070"/>
                <a:gd name="connsiteX1" fmla="*/ 2385218 w 5442566"/>
                <a:gd name="connsiteY1" fmla="*/ 2161309 h 5762070"/>
                <a:gd name="connsiteX2" fmla="*/ 5098654 w 5442566"/>
                <a:gd name="connsiteY2" fmla="*/ 2624064 h 5762070"/>
                <a:gd name="connsiteX3" fmla="*/ 4996754 w 5442566"/>
                <a:gd name="connsiteY3" fmla="*/ 3622401 h 5762070"/>
                <a:gd name="connsiteX4" fmla="*/ 1393054 w 5442566"/>
                <a:gd name="connsiteY4" fmla="*/ 4051462 h 5762070"/>
                <a:gd name="connsiteX5" fmla="*/ 0 w 5442566"/>
                <a:gd name="connsiteY5" fmla="*/ 5762070 h 5762070"/>
                <a:gd name="connsiteX0" fmla="*/ 1903079 w 5442566"/>
                <a:gd name="connsiteY0" fmla="*/ 0 h 5762070"/>
                <a:gd name="connsiteX1" fmla="*/ 2385218 w 5442566"/>
                <a:gd name="connsiteY1" fmla="*/ 2161309 h 5762070"/>
                <a:gd name="connsiteX2" fmla="*/ 5098654 w 5442566"/>
                <a:gd name="connsiteY2" fmla="*/ 2624064 h 5762070"/>
                <a:gd name="connsiteX3" fmla="*/ 4996754 w 5442566"/>
                <a:gd name="connsiteY3" fmla="*/ 3622401 h 5762070"/>
                <a:gd name="connsiteX4" fmla="*/ 1393054 w 5442566"/>
                <a:gd name="connsiteY4" fmla="*/ 4051462 h 5762070"/>
                <a:gd name="connsiteX5" fmla="*/ 0 w 5442566"/>
                <a:gd name="connsiteY5" fmla="*/ 5762070 h 5762070"/>
                <a:gd name="connsiteX0" fmla="*/ 1892353 w 5431840"/>
                <a:gd name="connsiteY0" fmla="*/ 0 h 5544396"/>
                <a:gd name="connsiteX1" fmla="*/ 2374492 w 5431840"/>
                <a:gd name="connsiteY1" fmla="*/ 2161309 h 5544396"/>
                <a:gd name="connsiteX2" fmla="*/ 5087928 w 5431840"/>
                <a:gd name="connsiteY2" fmla="*/ 2624064 h 5544396"/>
                <a:gd name="connsiteX3" fmla="*/ 4986028 w 5431840"/>
                <a:gd name="connsiteY3" fmla="*/ 3622401 h 5544396"/>
                <a:gd name="connsiteX4" fmla="*/ 1382328 w 5431840"/>
                <a:gd name="connsiteY4" fmla="*/ 4051462 h 5544396"/>
                <a:gd name="connsiteX5" fmla="*/ 0 w 5431840"/>
                <a:gd name="connsiteY5" fmla="*/ 5544396 h 5544396"/>
                <a:gd name="connsiteX0" fmla="*/ 1892353 w 5431840"/>
                <a:gd name="connsiteY0" fmla="*/ 0 h 5544396"/>
                <a:gd name="connsiteX1" fmla="*/ 2374492 w 5431840"/>
                <a:gd name="connsiteY1" fmla="*/ 2161309 h 5544396"/>
                <a:gd name="connsiteX2" fmla="*/ 5087928 w 5431840"/>
                <a:gd name="connsiteY2" fmla="*/ 2624064 h 5544396"/>
                <a:gd name="connsiteX3" fmla="*/ 4986028 w 5431840"/>
                <a:gd name="connsiteY3" fmla="*/ 3622401 h 5544396"/>
                <a:gd name="connsiteX4" fmla="*/ 1382328 w 5431840"/>
                <a:gd name="connsiteY4" fmla="*/ 4051462 h 5544396"/>
                <a:gd name="connsiteX5" fmla="*/ 0 w 5431840"/>
                <a:gd name="connsiteY5" fmla="*/ 5544396 h 5544396"/>
                <a:gd name="connsiteX0" fmla="*/ 1892353 w 5414976"/>
                <a:gd name="connsiteY0" fmla="*/ 0 h 5544396"/>
                <a:gd name="connsiteX1" fmla="*/ 2374492 w 5414976"/>
                <a:gd name="connsiteY1" fmla="*/ 2161309 h 5544396"/>
                <a:gd name="connsiteX2" fmla="*/ 5087928 w 5414976"/>
                <a:gd name="connsiteY2" fmla="*/ 2624064 h 5544396"/>
                <a:gd name="connsiteX3" fmla="*/ 4955148 w 5414976"/>
                <a:gd name="connsiteY3" fmla="*/ 3690156 h 5544396"/>
                <a:gd name="connsiteX4" fmla="*/ 1382328 w 5414976"/>
                <a:gd name="connsiteY4" fmla="*/ 4051462 h 5544396"/>
                <a:gd name="connsiteX5" fmla="*/ 0 w 5414976"/>
                <a:gd name="connsiteY5" fmla="*/ 5544396 h 5544396"/>
                <a:gd name="connsiteX0" fmla="*/ 1892353 w 5426203"/>
                <a:gd name="connsiteY0" fmla="*/ 0 h 5544396"/>
                <a:gd name="connsiteX1" fmla="*/ 2374492 w 5426203"/>
                <a:gd name="connsiteY1" fmla="*/ 2161309 h 5544396"/>
                <a:gd name="connsiteX2" fmla="*/ 5087928 w 5426203"/>
                <a:gd name="connsiteY2" fmla="*/ 2624064 h 5544396"/>
                <a:gd name="connsiteX3" fmla="*/ 4955148 w 5426203"/>
                <a:gd name="connsiteY3" fmla="*/ 3690156 h 5544396"/>
                <a:gd name="connsiteX4" fmla="*/ 1382328 w 5426203"/>
                <a:gd name="connsiteY4" fmla="*/ 4051462 h 5544396"/>
                <a:gd name="connsiteX5" fmla="*/ 0 w 5426203"/>
                <a:gd name="connsiteY5" fmla="*/ 5544396 h 5544396"/>
                <a:gd name="connsiteX0" fmla="*/ 1892353 w 5426203"/>
                <a:gd name="connsiteY0" fmla="*/ 0 h 5544396"/>
                <a:gd name="connsiteX1" fmla="*/ 2374492 w 5426203"/>
                <a:gd name="connsiteY1" fmla="*/ 2161309 h 5544396"/>
                <a:gd name="connsiteX2" fmla="*/ 5087928 w 5426203"/>
                <a:gd name="connsiteY2" fmla="*/ 2624064 h 5544396"/>
                <a:gd name="connsiteX3" fmla="*/ 4955148 w 5426203"/>
                <a:gd name="connsiteY3" fmla="*/ 3690156 h 5544396"/>
                <a:gd name="connsiteX4" fmla="*/ 1382328 w 5426203"/>
                <a:gd name="connsiteY4" fmla="*/ 4051462 h 5544396"/>
                <a:gd name="connsiteX5" fmla="*/ 0 w 5426203"/>
                <a:gd name="connsiteY5" fmla="*/ 5544396 h 5544396"/>
                <a:gd name="connsiteX0" fmla="*/ 1892353 w 5414976"/>
                <a:gd name="connsiteY0" fmla="*/ 0 h 5544396"/>
                <a:gd name="connsiteX1" fmla="*/ 2374492 w 5414976"/>
                <a:gd name="connsiteY1" fmla="*/ 2161309 h 5544396"/>
                <a:gd name="connsiteX2" fmla="*/ 5087928 w 5414976"/>
                <a:gd name="connsiteY2" fmla="*/ 2624064 h 5544396"/>
                <a:gd name="connsiteX3" fmla="*/ 4955148 w 5414976"/>
                <a:gd name="connsiteY3" fmla="*/ 3690156 h 5544396"/>
                <a:gd name="connsiteX4" fmla="*/ 1382328 w 5414976"/>
                <a:gd name="connsiteY4" fmla="*/ 4051462 h 5544396"/>
                <a:gd name="connsiteX5" fmla="*/ 0 w 5414976"/>
                <a:gd name="connsiteY5" fmla="*/ 5544396 h 5544396"/>
                <a:gd name="connsiteX0" fmla="*/ 1892353 w 5425574"/>
                <a:gd name="connsiteY0" fmla="*/ 0 h 5544396"/>
                <a:gd name="connsiteX1" fmla="*/ 2374492 w 5425574"/>
                <a:gd name="connsiteY1" fmla="*/ 2161309 h 5544396"/>
                <a:gd name="connsiteX2" fmla="*/ 5087928 w 5425574"/>
                <a:gd name="connsiteY2" fmla="*/ 2624064 h 5544396"/>
                <a:gd name="connsiteX3" fmla="*/ 4955148 w 5425574"/>
                <a:gd name="connsiteY3" fmla="*/ 3690156 h 5544396"/>
                <a:gd name="connsiteX4" fmla="*/ 1207334 w 5425574"/>
                <a:gd name="connsiteY4" fmla="*/ 3983708 h 5544396"/>
                <a:gd name="connsiteX5" fmla="*/ 0 w 5425574"/>
                <a:gd name="connsiteY5" fmla="*/ 5544396 h 5544396"/>
                <a:gd name="connsiteX0" fmla="*/ 1892353 w 5425574"/>
                <a:gd name="connsiteY0" fmla="*/ 0 h 5544396"/>
                <a:gd name="connsiteX1" fmla="*/ 2374492 w 5425574"/>
                <a:gd name="connsiteY1" fmla="*/ 2161309 h 5544396"/>
                <a:gd name="connsiteX2" fmla="*/ 5087928 w 5425574"/>
                <a:gd name="connsiteY2" fmla="*/ 2624064 h 5544396"/>
                <a:gd name="connsiteX3" fmla="*/ 4955148 w 5425574"/>
                <a:gd name="connsiteY3" fmla="*/ 3690156 h 5544396"/>
                <a:gd name="connsiteX4" fmla="*/ 1207334 w 5425574"/>
                <a:gd name="connsiteY4" fmla="*/ 3983708 h 5544396"/>
                <a:gd name="connsiteX5" fmla="*/ 0 w 5425574"/>
                <a:gd name="connsiteY5" fmla="*/ 5544396 h 5544396"/>
                <a:gd name="connsiteX0" fmla="*/ 1892353 w 5441452"/>
                <a:gd name="connsiteY0" fmla="*/ 0 h 5544396"/>
                <a:gd name="connsiteX1" fmla="*/ 2374492 w 5441452"/>
                <a:gd name="connsiteY1" fmla="*/ 2161309 h 5544396"/>
                <a:gd name="connsiteX2" fmla="*/ 5087928 w 5441452"/>
                <a:gd name="connsiteY2" fmla="*/ 2624064 h 5544396"/>
                <a:gd name="connsiteX3" fmla="*/ 4955148 w 5441452"/>
                <a:gd name="connsiteY3" fmla="*/ 3690156 h 5544396"/>
                <a:gd name="connsiteX4" fmla="*/ 949991 w 5441452"/>
                <a:gd name="connsiteY4" fmla="*/ 3944991 h 5544396"/>
                <a:gd name="connsiteX5" fmla="*/ 0 w 5441452"/>
                <a:gd name="connsiteY5" fmla="*/ 5544396 h 5544396"/>
                <a:gd name="connsiteX0" fmla="*/ 1892353 w 5440811"/>
                <a:gd name="connsiteY0" fmla="*/ 0 h 5544396"/>
                <a:gd name="connsiteX1" fmla="*/ 2374492 w 5440811"/>
                <a:gd name="connsiteY1" fmla="*/ 2161309 h 5544396"/>
                <a:gd name="connsiteX2" fmla="*/ 5087928 w 5440811"/>
                <a:gd name="connsiteY2" fmla="*/ 2624064 h 5544396"/>
                <a:gd name="connsiteX3" fmla="*/ 4955148 w 5440811"/>
                <a:gd name="connsiteY3" fmla="*/ 3690156 h 5544396"/>
                <a:gd name="connsiteX4" fmla="*/ 960284 w 5440811"/>
                <a:gd name="connsiteY4" fmla="*/ 4061142 h 5544396"/>
                <a:gd name="connsiteX5" fmla="*/ 0 w 5440811"/>
                <a:gd name="connsiteY5" fmla="*/ 5544396 h 5544396"/>
                <a:gd name="connsiteX0" fmla="*/ 1892353 w 5440811"/>
                <a:gd name="connsiteY0" fmla="*/ 0 h 5544396"/>
                <a:gd name="connsiteX1" fmla="*/ 2374492 w 5440811"/>
                <a:gd name="connsiteY1" fmla="*/ 2161309 h 5544396"/>
                <a:gd name="connsiteX2" fmla="*/ 5087928 w 5440811"/>
                <a:gd name="connsiteY2" fmla="*/ 2624064 h 5544396"/>
                <a:gd name="connsiteX3" fmla="*/ 4955148 w 5440811"/>
                <a:gd name="connsiteY3" fmla="*/ 3690156 h 5544396"/>
                <a:gd name="connsiteX4" fmla="*/ 960284 w 5440811"/>
                <a:gd name="connsiteY4" fmla="*/ 4061142 h 5544396"/>
                <a:gd name="connsiteX5" fmla="*/ 0 w 5440811"/>
                <a:gd name="connsiteY5" fmla="*/ 5544396 h 5544396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50791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08094"/>
                <a:gd name="connsiteY0" fmla="*/ 0 h 5592792"/>
                <a:gd name="connsiteX1" fmla="*/ 2673012 w 5608094"/>
                <a:gd name="connsiteY1" fmla="*/ 2016122 h 5592792"/>
                <a:gd name="connsiteX2" fmla="*/ 5262922 w 5608094"/>
                <a:gd name="connsiteY2" fmla="*/ 2507914 h 5592792"/>
                <a:gd name="connsiteX3" fmla="*/ 5130142 w 5608094"/>
                <a:gd name="connsiteY3" fmla="*/ 3690156 h 5592792"/>
                <a:gd name="connsiteX4" fmla="*/ 1135278 w 5608094"/>
                <a:gd name="connsiteY4" fmla="*/ 4061142 h 5592792"/>
                <a:gd name="connsiteX5" fmla="*/ 0 w 5608094"/>
                <a:gd name="connsiteY5" fmla="*/ 5592792 h 5592792"/>
                <a:gd name="connsiteX0" fmla="*/ 2067347 w 5608095"/>
                <a:gd name="connsiteY0" fmla="*/ 0 h 5592792"/>
                <a:gd name="connsiteX1" fmla="*/ 2673012 w 5608095"/>
                <a:gd name="connsiteY1" fmla="*/ 2016122 h 5592792"/>
                <a:gd name="connsiteX2" fmla="*/ 5262923 w 5608095"/>
                <a:gd name="connsiteY2" fmla="*/ 2507914 h 5592792"/>
                <a:gd name="connsiteX3" fmla="*/ 5130142 w 5608095"/>
                <a:gd name="connsiteY3" fmla="*/ 3690156 h 5592792"/>
                <a:gd name="connsiteX4" fmla="*/ 1135278 w 5608095"/>
                <a:gd name="connsiteY4" fmla="*/ 4061142 h 5592792"/>
                <a:gd name="connsiteX5" fmla="*/ 0 w 5608095"/>
                <a:gd name="connsiteY5" fmla="*/ 5592792 h 5592792"/>
                <a:gd name="connsiteX0" fmla="*/ 2067347 w 5631436"/>
                <a:gd name="connsiteY0" fmla="*/ 0 h 5592792"/>
                <a:gd name="connsiteX1" fmla="*/ 2673012 w 5631436"/>
                <a:gd name="connsiteY1" fmla="*/ 2016122 h 5592792"/>
                <a:gd name="connsiteX2" fmla="*/ 5262923 w 5631436"/>
                <a:gd name="connsiteY2" fmla="*/ 2507914 h 5592792"/>
                <a:gd name="connsiteX3" fmla="*/ 5130142 w 5631436"/>
                <a:gd name="connsiteY3" fmla="*/ 3690156 h 5592792"/>
                <a:gd name="connsiteX4" fmla="*/ 1135278 w 5631436"/>
                <a:gd name="connsiteY4" fmla="*/ 4061142 h 5592792"/>
                <a:gd name="connsiteX5" fmla="*/ 0 w 5631436"/>
                <a:gd name="connsiteY5" fmla="*/ 5592792 h 5592792"/>
                <a:gd name="connsiteX0" fmla="*/ 2067347 w 5628865"/>
                <a:gd name="connsiteY0" fmla="*/ 0 h 5592792"/>
                <a:gd name="connsiteX1" fmla="*/ 2673012 w 5628865"/>
                <a:gd name="connsiteY1" fmla="*/ 2016122 h 5592792"/>
                <a:gd name="connsiteX2" fmla="*/ 5262923 w 5628865"/>
                <a:gd name="connsiteY2" fmla="*/ 2507914 h 5592792"/>
                <a:gd name="connsiteX3" fmla="*/ 5130142 w 5628865"/>
                <a:gd name="connsiteY3" fmla="*/ 3690156 h 5592792"/>
                <a:gd name="connsiteX4" fmla="*/ 1177377 w 5628865"/>
                <a:gd name="connsiteY4" fmla="*/ 3828842 h 5592792"/>
                <a:gd name="connsiteX5" fmla="*/ 0 w 5628865"/>
                <a:gd name="connsiteY5" fmla="*/ 5592792 h 5592792"/>
                <a:gd name="connsiteX0" fmla="*/ 2067347 w 5628865"/>
                <a:gd name="connsiteY0" fmla="*/ 0 h 5592792"/>
                <a:gd name="connsiteX1" fmla="*/ 2673012 w 5628865"/>
                <a:gd name="connsiteY1" fmla="*/ 2016122 h 5592792"/>
                <a:gd name="connsiteX2" fmla="*/ 5262923 w 5628865"/>
                <a:gd name="connsiteY2" fmla="*/ 2507914 h 5592792"/>
                <a:gd name="connsiteX3" fmla="*/ 5130142 w 5628865"/>
                <a:gd name="connsiteY3" fmla="*/ 3690156 h 5592792"/>
                <a:gd name="connsiteX4" fmla="*/ 1177377 w 5628865"/>
                <a:gd name="connsiteY4" fmla="*/ 3828842 h 5592792"/>
                <a:gd name="connsiteX5" fmla="*/ 0 w 5628865"/>
                <a:gd name="connsiteY5" fmla="*/ 5592792 h 5592792"/>
                <a:gd name="connsiteX0" fmla="*/ 2056821 w 5618339"/>
                <a:gd name="connsiteY0" fmla="*/ 0 h 5592792"/>
                <a:gd name="connsiteX1" fmla="*/ 2662486 w 5618339"/>
                <a:gd name="connsiteY1" fmla="*/ 2016122 h 5592792"/>
                <a:gd name="connsiteX2" fmla="*/ 5252397 w 5618339"/>
                <a:gd name="connsiteY2" fmla="*/ 2507914 h 5592792"/>
                <a:gd name="connsiteX3" fmla="*/ 5119616 w 5618339"/>
                <a:gd name="connsiteY3" fmla="*/ 3690156 h 5592792"/>
                <a:gd name="connsiteX4" fmla="*/ 1166851 w 5618339"/>
                <a:gd name="connsiteY4" fmla="*/ 3828842 h 5592792"/>
                <a:gd name="connsiteX5" fmla="*/ 0 w 5618339"/>
                <a:gd name="connsiteY5" fmla="*/ 5592792 h 5592792"/>
                <a:gd name="connsiteX0" fmla="*/ 2056821 w 5565324"/>
                <a:gd name="connsiteY0" fmla="*/ 0 h 5592792"/>
                <a:gd name="connsiteX1" fmla="*/ 2662486 w 5565324"/>
                <a:gd name="connsiteY1" fmla="*/ 2016122 h 5592792"/>
                <a:gd name="connsiteX2" fmla="*/ 5156509 w 5565324"/>
                <a:gd name="connsiteY2" fmla="*/ 2546631 h 5592792"/>
                <a:gd name="connsiteX3" fmla="*/ 5119616 w 5565324"/>
                <a:gd name="connsiteY3" fmla="*/ 3690156 h 5592792"/>
                <a:gd name="connsiteX4" fmla="*/ 1166851 w 5565324"/>
                <a:gd name="connsiteY4" fmla="*/ 3828842 h 5592792"/>
                <a:gd name="connsiteX5" fmla="*/ 0 w 5565324"/>
                <a:gd name="connsiteY5" fmla="*/ 5592792 h 5592792"/>
                <a:gd name="connsiteX0" fmla="*/ 2056821 w 5605486"/>
                <a:gd name="connsiteY0" fmla="*/ 0 h 5592792"/>
                <a:gd name="connsiteX1" fmla="*/ 2662486 w 5605486"/>
                <a:gd name="connsiteY1" fmla="*/ 2016122 h 5592792"/>
                <a:gd name="connsiteX2" fmla="*/ 5156509 w 5605486"/>
                <a:gd name="connsiteY2" fmla="*/ 2546631 h 5592792"/>
                <a:gd name="connsiteX3" fmla="*/ 5215505 w 5605486"/>
                <a:gd name="connsiteY3" fmla="*/ 3699836 h 5592792"/>
                <a:gd name="connsiteX4" fmla="*/ 1166851 w 5605486"/>
                <a:gd name="connsiteY4" fmla="*/ 3828842 h 5592792"/>
                <a:gd name="connsiteX5" fmla="*/ 0 w 5605486"/>
                <a:gd name="connsiteY5" fmla="*/ 5592792 h 5592792"/>
                <a:gd name="connsiteX0" fmla="*/ 2056821 w 5605486"/>
                <a:gd name="connsiteY0" fmla="*/ 0 h 5592792"/>
                <a:gd name="connsiteX1" fmla="*/ 2662486 w 5605486"/>
                <a:gd name="connsiteY1" fmla="*/ 2016122 h 5592792"/>
                <a:gd name="connsiteX2" fmla="*/ 5156509 w 5605486"/>
                <a:gd name="connsiteY2" fmla="*/ 2546631 h 5592792"/>
                <a:gd name="connsiteX3" fmla="*/ 5215505 w 5605486"/>
                <a:gd name="connsiteY3" fmla="*/ 3699836 h 5592792"/>
                <a:gd name="connsiteX4" fmla="*/ 1166851 w 5605486"/>
                <a:gd name="connsiteY4" fmla="*/ 3828842 h 5592792"/>
                <a:gd name="connsiteX5" fmla="*/ 0 w 5605486"/>
                <a:gd name="connsiteY5" fmla="*/ 5592792 h 5592792"/>
                <a:gd name="connsiteX0" fmla="*/ 2056821 w 5637923"/>
                <a:gd name="connsiteY0" fmla="*/ 0 h 5592792"/>
                <a:gd name="connsiteX1" fmla="*/ 2662486 w 5637923"/>
                <a:gd name="connsiteY1" fmla="*/ 2016122 h 5592792"/>
                <a:gd name="connsiteX2" fmla="*/ 5225000 w 5637923"/>
                <a:gd name="connsiteY2" fmla="*/ 2527273 h 5592792"/>
                <a:gd name="connsiteX3" fmla="*/ 5215505 w 5637923"/>
                <a:gd name="connsiteY3" fmla="*/ 3699836 h 5592792"/>
                <a:gd name="connsiteX4" fmla="*/ 1166851 w 5637923"/>
                <a:gd name="connsiteY4" fmla="*/ 3828842 h 5592792"/>
                <a:gd name="connsiteX5" fmla="*/ 0 w 5637923"/>
                <a:gd name="connsiteY5" fmla="*/ 5592792 h 5592792"/>
                <a:gd name="connsiteX0" fmla="*/ 2056821 w 5666031"/>
                <a:gd name="connsiteY0" fmla="*/ 0 h 5592792"/>
                <a:gd name="connsiteX1" fmla="*/ 2662486 w 5666031"/>
                <a:gd name="connsiteY1" fmla="*/ 2016122 h 5592792"/>
                <a:gd name="connsiteX2" fmla="*/ 5225000 w 5666031"/>
                <a:gd name="connsiteY2" fmla="*/ 2527273 h 5592792"/>
                <a:gd name="connsiteX3" fmla="*/ 5215505 w 5666031"/>
                <a:gd name="connsiteY3" fmla="*/ 3699836 h 5592792"/>
                <a:gd name="connsiteX4" fmla="*/ 1166851 w 5666031"/>
                <a:gd name="connsiteY4" fmla="*/ 3828842 h 5592792"/>
                <a:gd name="connsiteX5" fmla="*/ 0 w 5666031"/>
                <a:gd name="connsiteY5" fmla="*/ 5592792 h 5592792"/>
                <a:gd name="connsiteX0" fmla="*/ 2056821 w 5666031"/>
                <a:gd name="connsiteY0" fmla="*/ 0 h 5592792"/>
                <a:gd name="connsiteX1" fmla="*/ 2662486 w 5666031"/>
                <a:gd name="connsiteY1" fmla="*/ 2016122 h 5592792"/>
                <a:gd name="connsiteX2" fmla="*/ 5225001 w 5666031"/>
                <a:gd name="connsiteY2" fmla="*/ 2527273 h 5592792"/>
                <a:gd name="connsiteX3" fmla="*/ 5215505 w 5666031"/>
                <a:gd name="connsiteY3" fmla="*/ 3699836 h 5592792"/>
                <a:gd name="connsiteX4" fmla="*/ 1166851 w 5666031"/>
                <a:gd name="connsiteY4" fmla="*/ 3828842 h 5592792"/>
                <a:gd name="connsiteX5" fmla="*/ 0 w 5666031"/>
                <a:gd name="connsiteY5" fmla="*/ 5592792 h 5592792"/>
                <a:gd name="connsiteX0" fmla="*/ 2056821 w 5666031"/>
                <a:gd name="connsiteY0" fmla="*/ 0 h 5592792"/>
                <a:gd name="connsiteX1" fmla="*/ 2662486 w 5666031"/>
                <a:gd name="connsiteY1" fmla="*/ 2016122 h 5592792"/>
                <a:gd name="connsiteX2" fmla="*/ 5225001 w 5666031"/>
                <a:gd name="connsiteY2" fmla="*/ 2527273 h 5592792"/>
                <a:gd name="connsiteX3" fmla="*/ 5215505 w 5666031"/>
                <a:gd name="connsiteY3" fmla="*/ 3699836 h 5592792"/>
                <a:gd name="connsiteX4" fmla="*/ 1166851 w 5666031"/>
                <a:gd name="connsiteY4" fmla="*/ 3828842 h 5592792"/>
                <a:gd name="connsiteX5" fmla="*/ 0 w 5666031"/>
                <a:gd name="connsiteY5" fmla="*/ 5592792 h 5592792"/>
                <a:gd name="connsiteX0" fmla="*/ 2056821 w 5611293"/>
                <a:gd name="connsiteY0" fmla="*/ 0 h 5592792"/>
                <a:gd name="connsiteX1" fmla="*/ 2662486 w 5611293"/>
                <a:gd name="connsiteY1" fmla="*/ 2016122 h 5592792"/>
                <a:gd name="connsiteX2" fmla="*/ 5225001 w 5611293"/>
                <a:gd name="connsiteY2" fmla="*/ 2527273 h 5592792"/>
                <a:gd name="connsiteX3" fmla="*/ 5215505 w 5611293"/>
                <a:gd name="connsiteY3" fmla="*/ 3699836 h 5592792"/>
                <a:gd name="connsiteX4" fmla="*/ 1166851 w 5611293"/>
                <a:gd name="connsiteY4" fmla="*/ 3828842 h 5592792"/>
                <a:gd name="connsiteX5" fmla="*/ 0 w 5611293"/>
                <a:gd name="connsiteY5" fmla="*/ 5592792 h 5592792"/>
                <a:gd name="connsiteX0" fmla="*/ 2056821 w 5647137"/>
                <a:gd name="connsiteY0" fmla="*/ 0 h 5592792"/>
                <a:gd name="connsiteX1" fmla="*/ 2662486 w 5647137"/>
                <a:gd name="connsiteY1" fmla="*/ 2016122 h 5592792"/>
                <a:gd name="connsiteX2" fmla="*/ 5225001 w 5647137"/>
                <a:gd name="connsiteY2" fmla="*/ 2527273 h 5592792"/>
                <a:gd name="connsiteX3" fmla="*/ 5215505 w 5647137"/>
                <a:gd name="connsiteY3" fmla="*/ 3699836 h 5592792"/>
                <a:gd name="connsiteX4" fmla="*/ 1166851 w 5647137"/>
                <a:gd name="connsiteY4" fmla="*/ 3828842 h 5592792"/>
                <a:gd name="connsiteX5" fmla="*/ 0 w 5647137"/>
                <a:gd name="connsiteY5" fmla="*/ 5592792 h 5592792"/>
                <a:gd name="connsiteX0" fmla="*/ 2056821 w 5647136"/>
                <a:gd name="connsiteY0" fmla="*/ 0 h 5592792"/>
                <a:gd name="connsiteX1" fmla="*/ 2662486 w 5647136"/>
                <a:gd name="connsiteY1" fmla="*/ 2016122 h 5592792"/>
                <a:gd name="connsiteX2" fmla="*/ 5225001 w 5647136"/>
                <a:gd name="connsiteY2" fmla="*/ 2527273 h 5592792"/>
                <a:gd name="connsiteX3" fmla="*/ 5215505 w 5647136"/>
                <a:gd name="connsiteY3" fmla="*/ 3699836 h 5592792"/>
                <a:gd name="connsiteX4" fmla="*/ 1166851 w 5647136"/>
                <a:gd name="connsiteY4" fmla="*/ 3828842 h 5592792"/>
                <a:gd name="connsiteX5" fmla="*/ 0 w 5647136"/>
                <a:gd name="connsiteY5" fmla="*/ 5592792 h 5592792"/>
                <a:gd name="connsiteX0" fmla="*/ 2056821 w 5628874"/>
                <a:gd name="connsiteY0" fmla="*/ 0 h 5592792"/>
                <a:gd name="connsiteX1" fmla="*/ 2662486 w 5628874"/>
                <a:gd name="connsiteY1" fmla="*/ 2016122 h 5592792"/>
                <a:gd name="connsiteX2" fmla="*/ 5225001 w 5628874"/>
                <a:gd name="connsiteY2" fmla="*/ 2527273 h 5592792"/>
                <a:gd name="connsiteX3" fmla="*/ 5215505 w 5628874"/>
                <a:gd name="connsiteY3" fmla="*/ 3699836 h 5592792"/>
                <a:gd name="connsiteX4" fmla="*/ 1166851 w 5628874"/>
                <a:gd name="connsiteY4" fmla="*/ 3828842 h 5592792"/>
                <a:gd name="connsiteX5" fmla="*/ 0 w 5628874"/>
                <a:gd name="connsiteY5" fmla="*/ 5592792 h 5592792"/>
                <a:gd name="connsiteX0" fmla="*/ 2056821 w 5619264"/>
                <a:gd name="connsiteY0" fmla="*/ 0 h 5592792"/>
                <a:gd name="connsiteX1" fmla="*/ 3004946 w 5619264"/>
                <a:gd name="connsiteY1" fmla="*/ 1987085 h 5592792"/>
                <a:gd name="connsiteX2" fmla="*/ 5225001 w 5619264"/>
                <a:gd name="connsiteY2" fmla="*/ 2527273 h 5592792"/>
                <a:gd name="connsiteX3" fmla="*/ 5215505 w 5619264"/>
                <a:gd name="connsiteY3" fmla="*/ 3699836 h 5592792"/>
                <a:gd name="connsiteX4" fmla="*/ 1166851 w 5619264"/>
                <a:gd name="connsiteY4" fmla="*/ 3828842 h 5592792"/>
                <a:gd name="connsiteX5" fmla="*/ 0 w 5619264"/>
                <a:gd name="connsiteY5" fmla="*/ 5592792 h 5592792"/>
                <a:gd name="connsiteX0" fmla="*/ 2056821 w 5619263"/>
                <a:gd name="connsiteY0" fmla="*/ 0 h 5592792"/>
                <a:gd name="connsiteX1" fmla="*/ 3004946 w 5619263"/>
                <a:gd name="connsiteY1" fmla="*/ 1987085 h 5592792"/>
                <a:gd name="connsiteX2" fmla="*/ 5225001 w 5619263"/>
                <a:gd name="connsiteY2" fmla="*/ 2527273 h 5592792"/>
                <a:gd name="connsiteX3" fmla="*/ 5215505 w 5619263"/>
                <a:gd name="connsiteY3" fmla="*/ 3699836 h 5592792"/>
                <a:gd name="connsiteX4" fmla="*/ 1166851 w 5619263"/>
                <a:gd name="connsiteY4" fmla="*/ 3828842 h 5592792"/>
                <a:gd name="connsiteX5" fmla="*/ 0 w 5619263"/>
                <a:gd name="connsiteY5" fmla="*/ 5592792 h 5592792"/>
                <a:gd name="connsiteX0" fmla="*/ 2056821 w 5623673"/>
                <a:gd name="connsiteY0" fmla="*/ 0 h 5592792"/>
                <a:gd name="connsiteX1" fmla="*/ 3004946 w 5623673"/>
                <a:gd name="connsiteY1" fmla="*/ 1987085 h 5592792"/>
                <a:gd name="connsiteX2" fmla="*/ 5225001 w 5623673"/>
                <a:gd name="connsiteY2" fmla="*/ 2527273 h 5592792"/>
                <a:gd name="connsiteX3" fmla="*/ 5215505 w 5623673"/>
                <a:gd name="connsiteY3" fmla="*/ 3699836 h 5592792"/>
                <a:gd name="connsiteX4" fmla="*/ 1166851 w 5623673"/>
                <a:gd name="connsiteY4" fmla="*/ 3828842 h 5592792"/>
                <a:gd name="connsiteX5" fmla="*/ 0 w 5623673"/>
                <a:gd name="connsiteY5" fmla="*/ 5592792 h 5592792"/>
                <a:gd name="connsiteX0" fmla="*/ 2056821 w 5609860"/>
                <a:gd name="connsiteY0" fmla="*/ 0 h 5592792"/>
                <a:gd name="connsiteX1" fmla="*/ 3183024 w 5609860"/>
                <a:gd name="connsiteY1" fmla="*/ 2054840 h 5592792"/>
                <a:gd name="connsiteX2" fmla="*/ 5225001 w 5609860"/>
                <a:gd name="connsiteY2" fmla="*/ 2527273 h 5592792"/>
                <a:gd name="connsiteX3" fmla="*/ 5215505 w 5609860"/>
                <a:gd name="connsiteY3" fmla="*/ 3699836 h 5592792"/>
                <a:gd name="connsiteX4" fmla="*/ 1166851 w 5609860"/>
                <a:gd name="connsiteY4" fmla="*/ 3828842 h 5592792"/>
                <a:gd name="connsiteX5" fmla="*/ 0 w 5609860"/>
                <a:gd name="connsiteY5" fmla="*/ 5592792 h 5592792"/>
                <a:gd name="connsiteX0" fmla="*/ 2056821 w 5616227"/>
                <a:gd name="connsiteY0" fmla="*/ 0 h 5592792"/>
                <a:gd name="connsiteX1" fmla="*/ 3183024 w 5616227"/>
                <a:gd name="connsiteY1" fmla="*/ 2054840 h 5592792"/>
                <a:gd name="connsiteX2" fmla="*/ 5238699 w 5616227"/>
                <a:gd name="connsiteY2" fmla="*/ 2595028 h 5592792"/>
                <a:gd name="connsiteX3" fmla="*/ 5215505 w 5616227"/>
                <a:gd name="connsiteY3" fmla="*/ 3699836 h 5592792"/>
                <a:gd name="connsiteX4" fmla="*/ 1166851 w 5616227"/>
                <a:gd name="connsiteY4" fmla="*/ 3828842 h 5592792"/>
                <a:gd name="connsiteX5" fmla="*/ 0 w 5616227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699 w 5661959"/>
                <a:gd name="connsiteY2" fmla="*/ 2595028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34973"/>
                <a:gd name="connsiteY0" fmla="*/ 0 h 5592792"/>
                <a:gd name="connsiteX1" fmla="*/ 3183024 w 5634973"/>
                <a:gd name="connsiteY1" fmla="*/ 2054840 h 5592792"/>
                <a:gd name="connsiteX2" fmla="*/ 5238700 w 5634973"/>
                <a:gd name="connsiteY2" fmla="*/ 2517594 h 5592792"/>
                <a:gd name="connsiteX3" fmla="*/ 5215505 w 5634973"/>
                <a:gd name="connsiteY3" fmla="*/ 3699836 h 5592792"/>
                <a:gd name="connsiteX4" fmla="*/ 1166851 w 5634973"/>
                <a:gd name="connsiteY4" fmla="*/ 3828842 h 5592792"/>
                <a:gd name="connsiteX5" fmla="*/ 0 w 5634973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72912"/>
                <a:gd name="connsiteY0" fmla="*/ 0 h 5592792"/>
                <a:gd name="connsiteX1" fmla="*/ 3183024 w 5672912"/>
                <a:gd name="connsiteY1" fmla="*/ 2054840 h 5592792"/>
                <a:gd name="connsiteX2" fmla="*/ 5238700 w 5672912"/>
                <a:gd name="connsiteY2" fmla="*/ 2517594 h 5592792"/>
                <a:gd name="connsiteX3" fmla="*/ 5215505 w 5672912"/>
                <a:gd name="connsiteY3" fmla="*/ 3699836 h 5592792"/>
                <a:gd name="connsiteX4" fmla="*/ 1002471 w 5672912"/>
                <a:gd name="connsiteY4" fmla="*/ 3828842 h 5592792"/>
                <a:gd name="connsiteX5" fmla="*/ 0 w 5672912"/>
                <a:gd name="connsiteY5" fmla="*/ 5592792 h 5592792"/>
                <a:gd name="connsiteX0" fmla="*/ 3070502 w 6686593"/>
                <a:gd name="connsiteY0" fmla="*/ 0 h 5960601"/>
                <a:gd name="connsiteX1" fmla="*/ 4196705 w 6686593"/>
                <a:gd name="connsiteY1" fmla="*/ 2054840 h 5960601"/>
                <a:gd name="connsiteX2" fmla="*/ 6252381 w 6686593"/>
                <a:gd name="connsiteY2" fmla="*/ 2517594 h 5960601"/>
                <a:gd name="connsiteX3" fmla="*/ 6229186 w 6686593"/>
                <a:gd name="connsiteY3" fmla="*/ 3699836 h 5960601"/>
                <a:gd name="connsiteX4" fmla="*/ 2016152 w 6686593"/>
                <a:gd name="connsiteY4" fmla="*/ 3828842 h 5960601"/>
                <a:gd name="connsiteX5" fmla="*/ 0 w 6686593"/>
                <a:gd name="connsiteY5" fmla="*/ 5960601 h 5960601"/>
                <a:gd name="connsiteX0" fmla="*/ 3070502 w 6686593"/>
                <a:gd name="connsiteY0" fmla="*/ 0 h 6028355"/>
                <a:gd name="connsiteX1" fmla="*/ 4196705 w 6686593"/>
                <a:gd name="connsiteY1" fmla="*/ 2054840 h 6028355"/>
                <a:gd name="connsiteX2" fmla="*/ 6252381 w 6686593"/>
                <a:gd name="connsiteY2" fmla="*/ 2517594 h 6028355"/>
                <a:gd name="connsiteX3" fmla="*/ 6229186 w 6686593"/>
                <a:gd name="connsiteY3" fmla="*/ 3699836 h 6028355"/>
                <a:gd name="connsiteX4" fmla="*/ 2016152 w 6686593"/>
                <a:gd name="connsiteY4" fmla="*/ 3828842 h 6028355"/>
                <a:gd name="connsiteX5" fmla="*/ 0 w 6686593"/>
                <a:gd name="connsiteY5" fmla="*/ 6028355 h 6028355"/>
                <a:gd name="connsiteX0" fmla="*/ 3070502 w 6686593"/>
                <a:gd name="connsiteY0" fmla="*/ 0 h 6028355"/>
                <a:gd name="connsiteX1" fmla="*/ 4196705 w 6686593"/>
                <a:gd name="connsiteY1" fmla="*/ 2054840 h 6028355"/>
                <a:gd name="connsiteX2" fmla="*/ 6252381 w 6686593"/>
                <a:gd name="connsiteY2" fmla="*/ 2517594 h 6028355"/>
                <a:gd name="connsiteX3" fmla="*/ 6229186 w 6686593"/>
                <a:gd name="connsiteY3" fmla="*/ 3699836 h 6028355"/>
                <a:gd name="connsiteX4" fmla="*/ 2016152 w 6686593"/>
                <a:gd name="connsiteY4" fmla="*/ 3828842 h 6028355"/>
                <a:gd name="connsiteX5" fmla="*/ 0 w 6686593"/>
                <a:gd name="connsiteY5" fmla="*/ 6028355 h 6028355"/>
                <a:gd name="connsiteX0" fmla="*/ 3070502 w 6686593"/>
                <a:gd name="connsiteY0" fmla="*/ 0 h 6028355"/>
                <a:gd name="connsiteX1" fmla="*/ 4196705 w 6686593"/>
                <a:gd name="connsiteY1" fmla="*/ 2054840 h 6028355"/>
                <a:gd name="connsiteX2" fmla="*/ 6252381 w 6686593"/>
                <a:gd name="connsiteY2" fmla="*/ 2517594 h 6028355"/>
                <a:gd name="connsiteX3" fmla="*/ 6229186 w 6686593"/>
                <a:gd name="connsiteY3" fmla="*/ 3699836 h 6028355"/>
                <a:gd name="connsiteX4" fmla="*/ 2016152 w 6686593"/>
                <a:gd name="connsiteY4" fmla="*/ 3828842 h 6028355"/>
                <a:gd name="connsiteX5" fmla="*/ 0 w 6686593"/>
                <a:gd name="connsiteY5" fmla="*/ 6028355 h 6028355"/>
                <a:gd name="connsiteX0" fmla="*/ 3070502 w 6686593"/>
                <a:gd name="connsiteY0" fmla="*/ 0 h 6028355"/>
                <a:gd name="connsiteX1" fmla="*/ 4196705 w 6686593"/>
                <a:gd name="connsiteY1" fmla="*/ 2054840 h 6028355"/>
                <a:gd name="connsiteX2" fmla="*/ 6252381 w 6686593"/>
                <a:gd name="connsiteY2" fmla="*/ 2517594 h 6028355"/>
                <a:gd name="connsiteX3" fmla="*/ 6229186 w 6686593"/>
                <a:gd name="connsiteY3" fmla="*/ 3699836 h 6028355"/>
                <a:gd name="connsiteX4" fmla="*/ 2016152 w 6686593"/>
                <a:gd name="connsiteY4" fmla="*/ 3828842 h 6028355"/>
                <a:gd name="connsiteX5" fmla="*/ 0 w 6686593"/>
                <a:gd name="connsiteY5" fmla="*/ 6028355 h 6028355"/>
                <a:gd name="connsiteX0" fmla="*/ 3070502 w 6686593"/>
                <a:gd name="connsiteY0" fmla="*/ 0 h 6028355"/>
                <a:gd name="connsiteX1" fmla="*/ 4196705 w 6686593"/>
                <a:gd name="connsiteY1" fmla="*/ 2054840 h 6028355"/>
                <a:gd name="connsiteX2" fmla="*/ 6252381 w 6686593"/>
                <a:gd name="connsiteY2" fmla="*/ 2517594 h 6028355"/>
                <a:gd name="connsiteX3" fmla="*/ 6229186 w 6686593"/>
                <a:gd name="connsiteY3" fmla="*/ 3699836 h 6028355"/>
                <a:gd name="connsiteX4" fmla="*/ 2016152 w 6686593"/>
                <a:gd name="connsiteY4" fmla="*/ 3828842 h 6028355"/>
                <a:gd name="connsiteX5" fmla="*/ 0 w 6686593"/>
                <a:gd name="connsiteY5" fmla="*/ 6028355 h 6028355"/>
                <a:gd name="connsiteX0" fmla="*/ 3155147 w 6771238"/>
                <a:gd name="connsiteY0" fmla="*/ 0 h 6028355"/>
                <a:gd name="connsiteX1" fmla="*/ 4281350 w 6771238"/>
                <a:gd name="connsiteY1" fmla="*/ 2054840 h 6028355"/>
                <a:gd name="connsiteX2" fmla="*/ 6337026 w 6771238"/>
                <a:gd name="connsiteY2" fmla="*/ 2517594 h 6028355"/>
                <a:gd name="connsiteX3" fmla="*/ 6313831 w 6771238"/>
                <a:gd name="connsiteY3" fmla="*/ 3699836 h 6028355"/>
                <a:gd name="connsiteX4" fmla="*/ 2100797 w 6771238"/>
                <a:gd name="connsiteY4" fmla="*/ 3828842 h 6028355"/>
                <a:gd name="connsiteX5" fmla="*/ 171640 w 6771238"/>
                <a:gd name="connsiteY5" fmla="*/ 5568273 h 6028355"/>
                <a:gd name="connsiteX6" fmla="*/ 84645 w 6771238"/>
                <a:gd name="connsiteY6" fmla="*/ 6028355 h 6028355"/>
                <a:gd name="connsiteX0" fmla="*/ 3155147 w 6771238"/>
                <a:gd name="connsiteY0" fmla="*/ 0 h 6028355"/>
                <a:gd name="connsiteX1" fmla="*/ 4281350 w 6771238"/>
                <a:gd name="connsiteY1" fmla="*/ 2054840 h 6028355"/>
                <a:gd name="connsiteX2" fmla="*/ 6337026 w 6771238"/>
                <a:gd name="connsiteY2" fmla="*/ 2517594 h 6028355"/>
                <a:gd name="connsiteX3" fmla="*/ 6313831 w 6771238"/>
                <a:gd name="connsiteY3" fmla="*/ 3699836 h 6028355"/>
                <a:gd name="connsiteX4" fmla="*/ 2100797 w 6771238"/>
                <a:gd name="connsiteY4" fmla="*/ 3828842 h 6028355"/>
                <a:gd name="connsiteX5" fmla="*/ 171640 w 6771238"/>
                <a:gd name="connsiteY5" fmla="*/ 5568273 h 6028355"/>
                <a:gd name="connsiteX6" fmla="*/ 84645 w 6771238"/>
                <a:gd name="connsiteY6" fmla="*/ 6028355 h 6028355"/>
                <a:gd name="connsiteX0" fmla="*/ 3070502 w 6686593"/>
                <a:gd name="connsiteY0" fmla="*/ 0 h 6028355"/>
                <a:gd name="connsiteX1" fmla="*/ 4196705 w 6686593"/>
                <a:gd name="connsiteY1" fmla="*/ 2054840 h 6028355"/>
                <a:gd name="connsiteX2" fmla="*/ 6252381 w 6686593"/>
                <a:gd name="connsiteY2" fmla="*/ 2517594 h 6028355"/>
                <a:gd name="connsiteX3" fmla="*/ 6229186 w 6686593"/>
                <a:gd name="connsiteY3" fmla="*/ 3699836 h 6028355"/>
                <a:gd name="connsiteX4" fmla="*/ 2016152 w 6686593"/>
                <a:gd name="connsiteY4" fmla="*/ 3828842 h 6028355"/>
                <a:gd name="connsiteX5" fmla="*/ 86995 w 6686593"/>
                <a:gd name="connsiteY5" fmla="*/ 5568273 h 6028355"/>
                <a:gd name="connsiteX6" fmla="*/ 0 w 6686593"/>
                <a:gd name="connsiteY6" fmla="*/ 6028355 h 6028355"/>
                <a:gd name="connsiteX0" fmla="*/ 2985853 w 6601944"/>
                <a:gd name="connsiteY0" fmla="*/ 0 h 6038034"/>
                <a:gd name="connsiteX1" fmla="*/ 4112056 w 6601944"/>
                <a:gd name="connsiteY1" fmla="*/ 2054840 h 6038034"/>
                <a:gd name="connsiteX2" fmla="*/ 6167732 w 6601944"/>
                <a:gd name="connsiteY2" fmla="*/ 2517594 h 6038034"/>
                <a:gd name="connsiteX3" fmla="*/ 6144537 w 6601944"/>
                <a:gd name="connsiteY3" fmla="*/ 3699836 h 6038034"/>
                <a:gd name="connsiteX4" fmla="*/ 1931503 w 6601944"/>
                <a:gd name="connsiteY4" fmla="*/ 3828842 h 6038034"/>
                <a:gd name="connsiteX5" fmla="*/ 2346 w 6601944"/>
                <a:gd name="connsiteY5" fmla="*/ 5568273 h 6038034"/>
                <a:gd name="connsiteX6" fmla="*/ 655064 w 6601944"/>
                <a:gd name="connsiteY6" fmla="*/ 6038034 h 6038034"/>
                <a:gd name="connsiteX0" fmla="*/ 3015708 w 6631799"/>
                <a:gd name="connsiteY0" fmla="*/ 0 h 6512313"/>
                <a:gd name="connsiteX1" fmla="*/ 4141911 w 6631799"/>
                <a:gd name="connsiteY1" fmla="*/ 2054840 h 6512313"/>
                <a:gd name="connsiteX2" fmla="*/ 6197587 w 6631799"/>
                <a:gd name="connsiteY2" fmla="*/ 2517594 h 6512313"/>
                <a:gd name="connsiteX3" fmla="*/ 6174392 w 6631799"/>
                <a:gd name="connsiteY3" fmla="*/ 3699836 h 6512313"/>
                <a:gd name="connsiteX4" fmla="*/ 1961358 w 6631799"/>
                <a:gd name="connsiteY4" fmla="*/ 3828842 h 6512313"/>
                <a:gd name="connsiteX5" fmla="*/ 32201 w 6631799"/>
                <a:gd name="connsiteY5" fmla="*/ 5568273 h 6512313"/>
                <a:gd name="connsiteX6" fmla="*/ 0 w 6631799"/>
                <a:gd name="connsiteY6" fmla="*/ 6512313 h 6512313"/>
                <a:gd name="connsiteX0" fmla="*/ 3125295 w 6741386"/>
                <a:gd name="connsiteY0" fmla="*/ 0 h 6560709"/>
                <a:gd name="connsiteX1" fmla="*/ 4251498 w 6741386"/>
                <a:gd name="connsiteY1" fmla="*/ 2054840 h 6560709"/>
                <a:gd name="connsiteX2" fmla="*/ 6307174 w 6741386"/>
                <a:gd name="connsiteY2" fmla="*/ 2517594 h 6560709"/>
                <a:gd name="connsiteX3" fmla="*/ 6283979 w 6741386"/>
                <a:gd name="connsiteY3" fmla="*/ 3699836 h 6560709"/>
                <a:gd name="connsiteX4" fmla="*/ 2070945 w 6741386"/>
                <a:gd name="connsiteY4" fmla="*/ 3828842 h 6560709"/>
                <a:gd name="connsiteX5" fmla="*/ 141788 w 6741386"/>
                <a:gd name="connsiteY5" fmla="*/ 5568273 h 6560709"/>
                <a:gd name="connsiteX6" fmla="*/ 0 w 6741386"/>
                <a:gd name="connsiteY6" fmla="*/ 6560709 h 6560709"/>
                <a:gd name="connsiteX0" fmla="*/ 3070502 w 6686593"/>
                <a:gd name="connsiteY0" fmla="*/ 0 h 6580067"/>
                <a:gd name="connsiteX1" fmla="*/ 4196705 w 6686593"/>
                <a:gd name="connsiteY1" fmla="*/ 2054840 h 6580067"/>
                <a:gd name="connsiteX2" fmla="*/ 6252381 w 6686593"/>
                <a:gd name="connsiteY2" fmla="*/ 2517594 h 6580067"/>
                <a:gd name="connsiteX3" fmla="*/ 6229186 w 6686593"/>
                <a:gd name="connsiteY3" fmla="*/ 3699836 h 6580067"/>
                <a:gd name="connsiteX4" fmla="*/ 2016152 w 6686593"/>
                <a:gd name="connsiteY4" fmla="*/ 3828842 h 6580067"/>
                <a:gd name="connsiteX5" fmla="*/ 86995 w 6686593"/>
                <a:gd name="connsiteY5" fmla="*/ 5568273 h 6580067"/>
                <a:gd name="connsiteX6" fmla="*/ 0 w 6686593"/>
                <a:gd name="connsiteY6" fmla="*/ 6580067 h 6580067"/>
                <a:gd name="connsiteX0" fmla="*/ 3070502 w 6686593"/>
                <a:gd name="connsiteY0" fmla="*/ 0 h 6580067"/>
                <a:gd name="connsiteX1" fmla="*/ 4196705 w 6686593"/>
                <a:gd name="connsiteY1" fmla="*/ 2054840 h 6580067"/>
                <a:gd name="connsiteX2" fmla="*/ 6252381 w 6686593"/>
                <a:gd name="connsiteY2" fmla="*/ 2517594 h 6580067"/>
                <a:gd name="connsiteX3" fmla="*/ 6229186 w 6686593"/>
                <a:gd name="connsiteY3" fmla="*/ 3699836 h 6580067"/>
                <a:gd name="connsiteX4" fmla="*/ 2016152 w 6686593"/>
                <a:gd name="connsiteY4" fmla="*/ 3828842 h 6580067"/>
                <a:gd name="connsiteX5" fmla="*/ 86995 w 6686593"/>
                <a:gd name="connsiteY5" fmla="*/ 5568273 h 6580067"/>
                <a:gd name="connsiteX6" fmla="*/ 0 w 6686593"/>
                <a:gd name="connsiteY6" fmla="*/ 6580067 h 6580067"/>
                <a:gd name="connsiteX0" fmla="*/ 3070502 w 6686593"/>
                <a:gd name="connsiteY0" fmla="*/ 0 h 6580067"/>
                <a:gd name="connsiteX1" fmla="*/ 4196705 w 6686593"/>
                <a:gd name="connsiteY1" fmla="*/ 2054840 h 6580067"/>
                <a:gd name="connsiteX2" fmla="*/ 6252381 w 6686593"/>
                <a:gd name="connsiteY2" fmla="*/ 2517594 h 6580067"/>
                <a:gd name="connsiteX3" fmla="*/ 6229186 w 6686593"/>
                <a:gd name="connsiteY3" fmla="*/ 3699836 h 6580067"/>
                <a:gd name="connsiteX4" fmla="*/ 2016152 w 6686593"/>
                <a:gd name="connsiteY4" fmla="*/ 3828842 h 6580067"/>
                <a:gd name="connsiteX5" fmla="*/ 86995 w 6686593"/>
                <a:gd name="connsiteY5" fmla="*/ 5568273 h 6580067"/>
                <a:gd name="connsiteX6" fmla="*/ 0 w 6686593"/>
                <a:gd name="connsiteY6" fmla="*/ 6580067 h 6580067"/>
                <a:gd name="connsiteX0" fmla="*/ 3070502 w 6686593"/>
                <a:gd name="connsiteY0" fmla="*/ 0 h 6580067"/>
                <a:gd name="connsiteX1" fmla="*/ 4196705 w 6686593"/>
                <a:gd name="connsiteY1" fmla="*/ 2054840 h 6580067"/>
                <a:gd name="connsiteX2" fmla="*/ 6252381 w 6686593"/>
                <a:gd name="connsiteY2" fmla="*/ 2517594 h 6580067"/>
                <a:gd name="connsiteX3" fmla="*/ 6229186 w 6686593"/>
                <a:gd name="connsiteY3" fmla="*/ 3699836 h 6580067"/>
                <a:gd name="connsiteX4" fmla="*/ 2016152 w 6686593"/>
                <a:gd name="connsiteY4" fmla="*/ 3828842 h 6580067"/>
                <a:gd name="connsiteX5" fmla="*/ 196582 w 6686593"/>
                <a:gd name="connsiteY5" fmla="*/ 5132710 h 6580067"/>
                <a:gd name="connsiteX6" fmla="*/ 0 w 6686593"/>
                <a:gd name="connsiteY6" fmla="*/ 6580067 h 6580067"/>
                <a:gd name="connsiteX0" fmla="*/ 3070502 w 6686593"/>
                <a:gd name="connsiteY0" fmla="*/ 0 h 6580067"/>
                <a:gd name="connsiteX1" fmla="*/ 4196705 w 6686593"/>
                <a:gd name="connsiteY1" fmla="*/ 2054840 h 6580067"/>
                <a:gd name="connsiteX2" fmla="*/ 6252381 w 6686593"/>
                <a:gd name="connsiteY2" fmla="*/ 2517594 h 6580067"/>
                <a:gd name="connsiteX3" fmla="*/ 6229186 w 6686593"/>
                <a:gd name="connsiteY3" fmla="*/ 3699836 h 6580067"/>
                <a:gd name="connsiteX4" fmla="*/ 2016152 w 6686593"/>
                <a:gd name="connsiteY4" fmla="*/ 3828842 h 6580067"/>
                <a:gd name="connsiteX5" fmla="*/ 251375 w 6686593"/>
                <a:gd name="connsiteY5" fmla="*/ 4871372 h 6580067"/>
                <a:gd name="connsiteX6" fmla="*/ 0 w 6686593"/>
                <a:gd name="connsiteY6" fmla="*/ 6580067 h 6580067"/>
                <a:gd name="connsiteX0" fmla="*/ 3070502 w 6686593"/>
                <a:gd name="connsiteY0" fmla="*/ 0 h 6580067"/>
                <a:gd name="connsiteX1" fmla="*/ 4196705 w 6686593"/>
                <a:gd name="connsiteY1" fmla="*/ 2054840 h 6580067"/>
                <a:gd name="connsiteX2" fmla="*/ 6252381 w 6686593"/>
                <a:gd name="connsiteY2" fmla="*/ 2517594 h 6580067"/>
                <a:gd name="connsiteX3" fmla="*/ 6229186 w 6686593"/>
                <a:gd name="connsiteY3" fmla="*/ 3699836 h 6580067"/>
                <a:gd name="connsiteX4" fmla="*/ 2016152 w 6686593"/>
                <a:gd name="connsiteY4" fmla="*/ 3828842 h 6580067"/>
                <a:gd name="connsiteX5" fmla="*/ 374662 w 6686593"/>
                <a:gd name="connsiteY5" fmla="*/ 4764901 h 6580067"/>
                <a:gd name="connsiteX6" fmla="*/ 0 w 6686593"/>
                <a:gd name="connsiteY6" fmla="*/ 6580067 h 6580067"/>
                <a:gd name="connsiteX0" fmla="*/ 3070502 w 6686593"/>
                <a:gd name="connsiteY0" fmla="*/ 0 h 6580067"/>
                <a:gd name="connsiteX1" fmla="*/ 4196705 w 6686593"/>
                <a:gd name="connsiteY1" fmla="*/ 2054840 h 6580067"/>
                <a:gd name="connsiteX2" fmla="*/ 6252381 w 6686593"/>
                <a:gd name="connsiteY2" fmla="*/ 2517594 h 6580067"/>
                <a:gd name="connsiteX3" fmla="*/ 6229186 w 6686593"/>
                <a:gd name="connsiteY3" fmla="*/ 3699836 h 6580067"/>
                <a:gd name="connsiteX4" fmla="*/ 2016152 w 6686593"/>
                <a:gd name="connsiteY4" fmla="*/ 3828842 h 6580067"/>
                <a:gd name="connsiteX5" fmla="*/ 347264 w 6686593"/>
                <a:gd name="connsiteY5" fmla="*/ 4890731 h 6580067"/>
                <a:gd name="connsiteX6" fmla="*/ 0 w 6686593"/>
                <a:gd name="connsiteY6" fmla="*/ 6580067 h 6580067"/>
                <a:gd name="connsiteX0" fmla="*/ 2782835 w 6398926"/>
                <a:gd name="connsiteY0" fmla="*/ 0 h 6628463"/>
                <a:gd name="connsiteX1" fmla="*/ 3909038 w 6398926"/>
                <a:gd name="connsiteY1" fmla="*/ 2054840 h 6628463"/>
                <a:gd name="connsiteX2" fmla="*/ 5964714 w 6398926"/>
                <a:gd name="connsiteY2" fmla="*/ 2517594 h 6628463"/>
                <a:gd name="connsiteX3" fmla="*/ 5941519 w 6398926"/>
                <a:gd name="connsiteY3" fmla="*/ 3699836 h 6628463"/>
                <a:gd name="connsiteX4" fmla="*/ 1728485 w 6398926"/>
                <a:gd name="connsiteY4" fmla="*/ 3828842 h 6628463"/>
                <a:gd name="connsiteX5" fmla="*/ 59597 w 6398926"/>
                <a:gd name="connsiteY5" fmla="*/ 4890731 h 6628463"/>
                <a:gd name="connsiteX6" fmla="*/ 0 w 6398926"/>
                <a:gd name="connsiteY6" fmla="*/ 6628463 h 6628463"/>
                <a:gd name="connsiteX0" fmla="*/ 2769163 w 6385254"/>
                <a:gd name="connsiteY0" fmla="*/ 0 h 6638143"/>
                <a:gd name="connsiteX1" fmla="*/ 3895366 w 6385254"/>
                <a:gd name="connsiteY1" fmla="*/ 2054840 h 6638143"/>
                <a:gd name="connsiteX2" fmla="*/ 5951042 w 6385254"/>
                <a:gd name="connsiteY2" fmla="*/ 2517594 h 6638143"/>
                <a:gd name="connsiteX3" fmla="*/ 5927847 w 6385254"/>
                <a:gd name="connsiteY3" fmla="*/ 3699836 h 6638143"/>
                <a:gd name="connsiteX4" fmla="*/ 1714813 w 6385254"/>
                <a:gd name="connsiteY4" fmla="*/ 3828842 h 6638143"/>
                <a:gd name="connsiteX5" fmla="*/ 45925 w 6385254"/>
                <a:gd name="connsiteY5" fmla="*/ 4890731 h 6638143"/>
                <a:gd name="connsiteX6" fmla="*/ 26 w 6385254"/>
                <a:gd name="connsiteY6" fmla="*/ 6638143 h 6638143"/>
                <a:gd name="connsiteX0" fmla="*/ 2769163 w 6385254"/>
                <a:gd name="connsiteY0" fmla="*/ 0 h 6638143"/>
                <a:gd name="connsiteX1" fmla="*/ 3895366 w 6385254"/>
                <a:gd name="connsiteY1" fmla="*/ 2054840 h 6638143"/>
                <a:gd name="connsiteX2" fmla="*/ 5951042 w 6385254"/>
                <a:gd name="connsiteY2" fmla="*/ 2517594 h 6638143"/>
                <a:gd name="connsiteX3" fmla="*/ 5927847 w 6385254"/>
                <a:gd name="connsiteY3" fmla="*/ 3699836 h 6638143"/>
                <a:gd name="connsiteX4" fmla="*/ 1714813 w 6385254"/>
                <a:gd name="connsiteY4" fmla="*/ 3828842 h 6638143"/>
                <a:gd name="connsiteX5" fmla="*/ 45925 w 6385254"/>
                <a:gd name="connsiteY5" fmla="*/ 4890731 h 6638143"/>
                <a:gd name="connsiteX6" fmla="*/ 26 w 6385254"/>
                <a:gd name="connsiteY6" fmla="*/ 6638143 h 6638143"/>
                <a:gd name="connsiteX0" fmla="*/ 2769163 w 6385254"/>
                <a:gd name="connsiteY0" fmla="*/ 0 h 6638143"/>
                <a:gd name="connsiteX1" fmla="*/ 3895366 w 6385254"/>
                <a:gd name="connsiteY1" fmla="*/ 2054840 h 6638143"/>
                <a:gd name="connsiteX2" fmla="*/ 5951042 w 6385254"/>
                <a:gd name="connsiteY2" fmla="*/ 2517594 h 6638143"/>
                <a:gd name="connsiteX3" fmla="*/ 5927847 w 6385254"/>
                <a:gd name="connsiteY3" fmla="*/ 3699836 h 6638143"/>
                <a:gd name="connsiteX4" fmla="*/ 1714813 w 6385254"/>
                <a:gd name="connsiteY4" fmla="*/ 3828842 h 6638143"/>
                <a:gd name="connsiteX5" fmla="*/ 45925 w 6385254"/>
                <a:gd name="connsiteY5" fmla="*/ 4890731 h 6638143"/>
                <a:gd name="connsiteX6" fmla="*/ 26 w 6385254"/>
                <a:gd name="connsiteY6" fmla="*/ 6638143 h 6638143"/>
                <a:gd name="connsiteX0" fmla="*/ 2769137 w 6385228"/>
                <a:gd name="connsiteY0" fmla="*/ 0 h 6638143"/>
                <a:gd name="connsiteX1" fmla="*/ 3895340 w 6385228"/>
                <a:gd name="connsiteY1" fmla="*/ 2054840 h 6638143"/>
                <a:gd name="connsiteX2" fmla="*/ 5951016 w 6385228"/>
                <a:gd name="connsiteY2" fmla="*/ 2517594 h 6638143"/>
                <a:gd name="connsiteX3" fmla="*/ 5927821 w 6385228"/>
                <a:gd name="connsiteY3" fmla="*/ 3699836 h 6638143"/>
                <a:gd name="connsiteX4" fmla="*/ 1714787 w 6385228"/>
                <a:gd name="connsiteY4" fmla="*/ 3828842 h 6638143"/>
                <a:gd name="connsiteX5" fmla="*/ 45899 w 6385228"/>
                <a:gd name="connsiteY5" fmla="*/ 4890731 h 6638143"/>
                <a:gd name="connsiteX6" fmla="*/ 0 w 6385228"/>
                <a:gd name="connsiteY6" fmla="*/ 6638143 h 6638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85228" h="6638143">
                  <a:moveTo>
                    <a:pt x="2769137" y="0"/>
                  </a:moveTo>
                  <a:cubicBezTo>
                    <a:pt x="2742121" y="856211"/>
                    <a:pt x="3296534" y="1673957"/>
                    <a:pt x="3895340" y="2054840"/>
                  </a:cubicBezTo>
                  <a:cubicBezTo>
                    <a:pt x="4494146" y="2435723"/>
                    <a:pt x="5475286" y="2330540"/>
                    <a:pt x="5951016" y="2517594"/>
                  </a:cubicBezTo>
                  <a:cubicBezTo>
                    <a:pt x="6426746" y="2704648"/>
                    <a:pt x="6633859" y="3481295"/>
                    <a:pt x="5927821" y="3699836"/>
                  </a:cubicBezTo>
                  <a:cubicBezTo>
                    <a:pt x="5221783" y="3918377"/>
                    <a:pt x="2738485" y="3517436"/>
                    <a:pt x="1714787" y="3828842"/>
                  </a:cubicBezTo>
                  <a:cubicBezTo>
                    <a:pt x="691089" y="4140248"/>
                    <a:pt x="162750" y="4301526"/>
                    <a:pt x="45899" y="4890731"/>
                  </a:cubicBezTo>
                  <a:cubicBezTo>
                    <a:pt x="11238" y="5334751"/>
                    <a:pt x="14499" y="6561463"/>
                    <a:pt x="0" y="6638143"/>
                  </a:cubicBezTo>
                </a:path>
              </a:pathLst>
            </a:cu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12123214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>
            <a:extLst>
              <a:ext uri="{FF2B5EF4-FFF2-40B4-BE49-F238E27FC236}">
                <a16:creationId xmlns:a16="http://schemas.microsoft.com/office/drawing/2014/main" id="{4AF698D5-0EB1-442D-BD81-53C17A0ED05E}"/>
              </a:ext>
            </a:extLst>
          </p:cNvPr>
          <p:cNvGrpSpPr/>
          <p:nvPr/>
        </p:nvGrpSpPr>
        <p:grpSpPr>
          <a:xfrm>
            <a:off x="-104775" y="-2820"/>
            <a:ext cx="11499496" cy="6816426"/>
            <a:chOff x="-104775" y="-2820"/>
            <a:chExt cx="11499496" cy="6816426"/>
          </a:xfrm>
        </p:grpSpPr>
        <p:grpSp>
          <p:nvGrpSpPr>
            <p:cNvPr id="14" name="Skupina 13">
              <a:extLst>
                <a:ext uri="{FF2B5EF4-FFF2-40B4-BE49-F238E27FC236}">
                  <a16:creationId xmlns:a16="http://schemas.microsoft.com/office/drawing/2014/main" id="{8F3973F5-6ABC-421B-92B0-9011D96B0846}"/>
                </a:ext>
              </a:extLst>
            </p:cNvPr>
            <p:cNvGrpSpPr/>
            <p:nvPr/>
          </p:nvGrpSpPr>
          <p:grpSpPr>
            <a:xfrm>
              <a:off x="3010957" y="1476375"/>
              <a:ext cx="1048809" cy="523876"/>
              <a:chOff x="3010957" y="1476375"/>
              <a:chExt cx="1048809" cy="523876"/>
            </a:xfrm>
          </p:grpSpPr>
          <p:sp>
            <p:nvSpPr>
              <p:cNvPr id="17" name="Ovál 16">
                <a:extLst>
                  <a:ext uri="{FF2B5EF4-FFF2-40B4-BE49-F238E27FC236}">
                    <a16:creationId xmlns:a16="http://schemas.microsoft.com/office/drawing/2014/main" id="{54B66430-43A2-4FD1-BC77-F0D7DD5668F2}"/>
                  </a:ext>
                </a:extLst>
              </p:cNvPr>
              <p:cNvSpPr/>
              <p:nvPr/>
            </p:nvSpPr>
            <p:spPr>
              <a:xfrm>
                <a:off x="3010957" y="1476375"/>
                <a:ext cx="1048809" cy="523876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0650410D-8C49-4FCF-BEC8-C5BACD3F23F8}"/>
                  </a:ext>
                </a:extLst>
              </p:cNvPr>
              <p:cNvSpPr txBox="1"/>
              <p:nvPr/>
            </p:nvSpPr>
            <p:spPr>
              <a:xfrm>
                <a:off x="3057525" y="1568585"/>
                <a:ext cx="981075" cy="35394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700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NAD</a:t>
                </a:r>
                <a:r>
                  <a:rPr lang="cs-CZ" sz="1700" dirty="0">
                    <a:solidFill>
                      <a:srgbClr val="CC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</a:t>
                </a:r>
                <a:endParaRPr lang="cs-CZ" sz="1700" baseline="30000" dirty="0">
                  <a:solidFill>
                    <a:srgbClr val="CC00F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23" name="Obrázek 22">
              <a:extLst>
                <a:ext uri="{FF2B5EF4-FFF2-40B4-BE49-F238E27FC236}">
                  <a16:creationId xmlns:a16="http://schemas.microsoft.com/office/drawing/2014/main" id="{2FB39E6F-2907-4B23-A728-CE5B76760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04775" y="2655975"/>
              <a:ext cx="4400550" cy="2638425"/>
            </a:xfrm>
            <a:prstGeom prst="rect">
              <a:avLst/>
            </a:prstGeom>
          </p:spPr>
        </p:pic>
        <p:sp>
          <p:nvSpPr>
            <p:cNvPr id="2" name="Oblouk 1">
              <a:extLst>
                <a:ext uri="{FF2B5EF4-FFF2-40B4-BE49-F238E27FC236}">
                  <a16:creationId xmlns:a16="http://schemas.microsoft.com/office/drawing/2014/main" id="{3EB0A4F6-8DB1-4320-9103-6BD052EC5DE7}"/>
                </a:ext>
              </a:extLst>
            </p:cNvPr>
            <p:cNvSpPr/>
            <p:nvPr/>
          </p:nvSpPr>
          <p:spPr>
            <a:xfrm rot="21289192">
              <a:off x="3530765" y="2834123"/>
              <a:ext cx="254408" cy="347133"/>
            </a:xfrm>
            <a:prstGeom prst="arc">
              <a:avLst>
                <a:gd name="adj1" fmla="val 18305389"/>
                <a:gd name="adj2" fmla="val 7412755"/>
              </a:avLst>
            </a:prstGeom>
            <a:ln w="12700">
              <a:solidFill>
                <a:srgbClr val="CC00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199AD019-8D54-48C8-923F-93B1F38B6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67908" y="3162300"/>
              <a:ext cx="1838325" cy="533400"/>
            </a:xfrm>
            <a:prstGeom prst="rect">
              <a:avLst/>
            </a:prstGeom>
          </p:spPr>
        </p:pic>
        <p:grpSp>
          <p:nvGrpSpPr>
            <p:cNvPr id="15" name="Skupina 14">
              <a:extLst>
                <a:ext uri="{FF2B5EF4-FFF2-40B4-BE49-F238E27FC236}">
                  <a16:creationId xmlns:a16="http://schemas.microsoft.com/office/drawing/2014/main" id="{AA5C4D41-F00B-4562-8092-5B59336EDF42}"/>
                </a:ext>
              </a:extLst>
            </p:cNvPr>
            <p:cNvGrpSpPr/>
            <p:nvPr/>
          </p:nvGrpSpPr>
          <p:grpSpPr>
            <a:xfrm>
              <a:off x="7861297" y="1474093"/>
              <a:ext cx="1048809" cy="523876"/>
              <a:chOff x="3010957" y="1476375"/>
              <a:chExt cx="1048809" cy="523876"/>
            </a:xfrm>
          </p:grpSpPr>
          <p:sp>
            <p:nvSpPr>
              <p:cNvPr id="16" name="Ovál 15">
                <a:extLst>
                  <a:ext uri="{FF2B5EF4-FFF2-40B4-BE49-F238E27FC236}">
                    <a16:creationId xmlns:a16="http://schemas.microsoft.com/office/drawing/2014/main" id="{265E26C9-9B44-4503-B2B5-87548781ACFE}"/>
                  </a:ext>
                </a:extLst>
              </p:cNvPr>
              <p:cNvSpPr/>
              <p:nvPr/>
            </p:nvSpPr>
            <p:spPr>
              <a:xfrm>
                <a:off x="3010957" y="1476375"/>
                <a:ext cx="1048809" cy="523876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2FE122D8-4DB2-4BC1-8990-9174C986FBBF}"/>
                  </a:ext>
                </a:extLst>
              </p:cNvPr>
              <p:cNvSpPr txBox="1"/>
              <p:nvPr/>
            </p:nvSpPr>
            <p:spPr>
              <a:xfrm>
                <a:off x="3057525" y="1568585"/>
                <a:ext cx="981075" cy="35394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700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NAD</a:t>
                </a:r>
                <a:r>
                  <a:rPr lang="cs-CZ" sz="1700" dirty="0">
                    <a:solidFill>
                      <a:srgbClr val="CC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</a:t>
                </a:r>
                <a:endParaRPr lang="cs-CZ" sz="1700" baseline="30000" dirty="0">
                  <a:solidFill>
                    <a:srgbClr val="CC00F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72D69427-7ABF-43E6-A26D-ABA46CF269C1}"/>
                </a:ext>
              </a:extLst>
            </p:cNvPr>
            <p:cNvGrpSpPr/>
            <p:nvPr/>
          </p:nvGrpSpPr>
          <p:grpSpPr>
            <a:xfrm>
              <a:off x="5162550" y="2660741"/>
              <a:ext cx="4210050" cy="2632601"/>
              <a:chOff x="5162550" y="2660741"/>
              <a:chExt cx="4210050" cy="2632601"/>
            </a:xfrm>
          </p:grpSpPr>
          <p:pic>
            <p:nvPicPr>
              <p:cNvPr id="3" name="Obrázek 2">
                <a:extLst>
                  <a:ext uri="{FF2B5EF4-FFF2-40B4-BE49-F238E27FC236}">
                    <a16:creationId xmlns:a16="http://schemas.microsoft.com/office/drawing/2014/main" id="{5D1676B1-2761-4045-927A-93FDFA98BF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162550" y="2664442"/>
                <a:ext cx="4210050" cy="2628900"/>
              </a:xfrm>
              <a:prstGeom prst="rect">
                <a:avLst/>
              </a:prstGeom>
            </p:spPr>
          </p:pic>
          <p:grpSp>
            <p:nvGrpSpPr>
              <p:cNvPr id="20" name="Skupina 19">
                <a:extLst>
                  <a:ext uri="{FF2B5EF4-FFF2-40B4-BE49-F238E27FC236}">
                    <a16:creationId xmlns:a16="http://schemas.microsoft.com/office/drawing/2014/main" id="{CB8AB277-1899-4038-8B2D-90AFF53D1C4C}"/>
                  </a:ext>
                </a:extLst>
              </p:cNvPr>
              <p:cNvGrpSpPr/>
              <p:nvPr/>
            </p:nvGrpSpPr>
            <p:grpSpPr>
              <a:xfrm>
                <a:off x="8392064" y="2660741"/>
                <a:ext cx="619463" cy="419788"/>
                <a:chOff x="7773996" y="2711543"/>
                <a:chExt cx="619463" cy="419788"/>
              </a:xfrm>
            </p:grpSpPr>
            <p:sp>
              <p:nvSpPr>
                <p:cNvPr id="21" name="Oblouk 20">
                  <a:extLst>
                    <a:ext uri="{FF2B5EF4-FFF2-40B4-BE49-F238E27FC236}">
                      <a16:creationId xmlns:a16="http://schemas.microsoft.com/office/drawing/2014/main" id="{A657E7F3-F87C-44CD-8EC0-695E6FFF1A87}"/>
                    </a:ext>
                  </a:extLst>
                </p:cNvPr>
                <p:cNvSpPr/>
                <p:nvPr/>
              </p:nvSpPr>
              <p:spPr>
                <a:xfrm rot="425825" flipV="1">
                  <a:off x="8169214" y="2732300"/>
                  <a:ext cx="220890" cy="399031"/>
                </a:xfrm>
                <a:prstGeom prst="arc">
                  <a:avLst>
                    <a:gd name="adj1" fmla="val 18168506"/>
                    <a:gd name="adj2" fmla="val 6180716"/>
                  </a:avLst>
                </a:prstGeom>
                <a:ln w="12700">
                  <a:solidFill>
                    <a:srgbClr val="CC00FF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2" name="Oblouk 21">
                  <a:extLst>
                    <a:ext uri="{FF2B5EF4-FFF2-40B4-BE49-F238E27FC236}">
                      <a16:creationId xmlns:a16="http://schemas.microsoft.com/office/drawing/2014/main" id="{B43D43EF-7C20-42C2-97D4-85BF8FA64CE8}"/>
                    </a:ext>
                  </a:extLst>
                </p:cNvPr>
                <p:cNvSpPr/>
                <p:nvPr/>
              </p:nvSpPr>
              <p:spPr>
                <a:xfrm rot="6994308">
                  <a:off x="7886878" y="2598661"/>
                  <a:ext cx="393700" cy="619463"/>
                </a:xfrm>
                <a:prstGeom prst="arc">
                  <a:avLst>
                    <a:gd name="adj1" fmla="val 16200000"/>
                    <a:gd name="adj2" fmla="val 20590143"/>
                  </a:avLst>
                </a:prstGeom>
                <a:ln w="12700">
                  <a:solidFill>
                    <a:srgbClr val="CC00FF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5" name="Oblouk 4">
                <a:extLst>
                  <a:ext uri="{FF2B5EF4-FFF2-40B4-BE49-F238E27FC236}">
                    <a16:creationId xmlns:a16="http://schemas.microsoft.com/office/drawing/2014/main" id="{2FAB86DA-EDB8-4CDB-8B6F-0C6D77A26B51}"/>
                  </a:ext>
                </a:extLst>
              </p:cNvPr>
              <p:cNvSpPr/>
              <p:nvPr/>
            </p:nvSpPr>
            <p:spPr>
              <a:xfrm rot="10800000">
                <a:off x="6890881" y="2786063"/>
                <a:ext cx="1571625" cy="1199206"/>
              </a:xfrm>
              <a:prstGeom prst="arc">
                <a:avLst>
                  <a:gd name="adj1" fmla="val 11757702"/>
                  <a:gd name="adj2" fmla="val 17008584"/>
                </a:avLst>
              </a:prstGeom>
              <a:ln w="12700">
                <a:solidFill>
                  <a:srgbClr val="CC00FF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" name="Oblouk 5">
                <a:extLst>
                  <a:ext uri="{FF2B5EF4-FFF2-40B4-BE49-F238E27FC236}">
                    <a16:creationId xmlns:a16="http://schemas.microsoft.com/office/drawing/2014/main" id="{C0F8A07C-78F8-48AD-BDEF-12DFB6CC86EB}"/>
                  </a:ext>
                </a:extLst>
              </p:cNvPr>
              <p:cNvSpPr/>
              <p:nvPr/>
            </p:nvSpPr>
            <p:spPr>
              <a:xfrm>
                <a:off x="6928983" y="3876673"/>
                <a:ext cx="229057" cy="239091"/>
              </a:xfrm>
              <a:prstGeom prst="arc">
                <a:avLst>
                  <a:gd name="adj1" fmla="val 9058556"/>
                  <a:gd name="adj2" fmla="val 0"/>
                </a:avLst>
              </a:prstGeom>
              <a:ln w="12700">
                <a:solidFill>
                  <a:srgbClr val="CC00FF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41BAC3FF-7FFA-4E28-BA3C-ECB10637B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556396" y="3170765"/>
              <a:ext cx="1838325" cy="533400"/>
            </a:xfrm>
            <a:prstGeom prst="rect">
              <a:avLst/>
            </a:prstGeom>
          </p:spPr>
        </p:pic>
        <p:grpSp>
          <p:nvGrpSpPr>
            <p:cNvPr id="24" name="Skupina 23">
              <a:extLst>
                <a:ext uri="{FF2B5EF4-FFF2-40B4-BE49-F238E27FC236}">
                  <a16:creationId xmlns:a16="http://schemas.microsoft.com/office/drawing/2014/main" id="{DDAFD514-617B-494C-B937-00AD1114CBE0}"/>
                </a:ext>
              </a:extLst>
            </p:cNvPr>
            <p:cNvGrpSpPr/>
            <p:nvPr/>
          </p:nvGrpSpPr>
          <p:grpSpPr>
            <a:xfrm>
              <a:off x="4525432" y="1476375"/>
              <a:ext cx="1048809" cy="523876"/>
              <a:chOff x="4525432" y="1476375"/>
              <a:chExt cx="1048809" cy="523876"/>
            </a:xfrm>
          </p:grpSpPr>
          <p:sp>
            <p:nvSpPr>
              <p:cNvPr id="29" name="Ovál 28">
                <a:extLst>
                  <a:ext uri="{FF2B5EF4-FFF2-40B4-BE49-F238E27FC236}">
                    <a16:creationId xmlns:a16="http://schemas.microsoft.com/office/drawing/2014/main" id="{8B9B15CC-A523-4C34-9364-225F31384343}"/>
                  </a:ext>
                </a:extLst>
              </p:cNvPr>
              <p:cNvSpPr/>
              <p:nvPr/>
            </p:nvSpPr>
            <p:spPr>
              <a:xfrm>
                <a:off x="4525432" y="1476375"/>
                <a:ext cx="1048809" cy="523876"/>
              </a:xfrm>
              <a:prstGeom prst="ellipse">
                <a:avLst/>
              </a:prstGeom>
              <a:solidFill>
                <a:srgbClr val="EF894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92CE5B84-784D-4E53-984F-94A3D00689BA}"/>
                  </a:ext>
                </a:extLst>
              </p:cNvPr>
              <p:cNvSpPr txBox="1"/>
              <p:nvPr/>
            </p:nvSpPr>
            <p:spPr>
              <a:xfrm>
                <a:off x="4620085" y="1559060"/>
                <a:ext cx="864659" cy="35394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700" b="1" dirty="0" err="1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</a:t>
                </a:r>
                <a:r>
                  <a:rPr lang="cs-CZ" sz="1700" b="1" baseline="-25000" dirty="0" err="1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</a:t>
                </a:r>
                <a:endParaRPr lang="cs-CZ" sz="1700" b="1" baseline="30000" dirty="0">
                  <a:solidFill>
                    <a:srgbClr val="0000F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31" name="Oblouk 30">
              <a:extLst>
                <a:ext uri="{FF2B5EF4-FFF2-40B4-BE49-F238E27FC236}">
                  <a16:creationId xmlns:a16="http://schemas.microsoft.com/office/drawing/2014/main" id="{F4B81490-44B5-4D74-B8C5-E432254F4EAF}"/>
                </a:ext>
              </a:extLst>
            </p:cNvPr>
            <p:cNvSpPr/>
            <p:nvPr/>
          </p:nvSpPr>
          <p:spPr>
            <a:xfrm>
              <a:off x="2819400" y="767440"/>
              <a:ext cx="2246765" cy="2628900"/>
            </a:xfrm>
            <a:prstGeom prst="arc">
              <a:avLst>
                <a:gd name="adj1" fmla="val 21400089"/>
                <a:gd name="adj2" fmla="val 6682124"/>
              </a:avLst>
            </a:prstGeom>
            <a:ln w="12700">
              <a:solidFill>
                <a:srgbClr val="CC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Volný tvar 17">
              <a:extLst>
                <a:ext uri="{FF2B5EF4-FFF2-40B4-BE49-F238E27FC236}">
                  <a16:creationId xmlns:a16="http://schemas.microsoft.com/office/drawing/2014/main" id="{A0537365-7B0E-4C0F-AA18-D9EE9A1BB761}"/>
                </a:ext>
              </a:extLst>
            </p:cNvPr>
            <p:cNvSpPr/>
            <p:nvPr/>
          </p:nvSpPr>
          <p:spPr>
            <a:xfrm>
              <a:off x="-16728" y="3802"/>
              <a:ext cx="4108143" cy="5742999"/>
            </a:xfrm>
            <a:custGeom>
              <a:avLst/>
              <a:gdLst>
                <a:gd name="connsiteX0" fmla="*/ 2214531 w 5734399"/>
                <a:gd name="connsiteY0" fmla="*/ 0 h 4545983"/>
                <a:gd name="connsiteX1" fmla="*/ 2696670 w 5734399"/>
                <a:gd name="connsiteY1" fmla="*/ 2161309 h 4545983"/>
                <a:gd name="connsiteX2" fmla="*/ 5431557 w 5734399"/>
                <a:gd name="connsiteY2" fmla="*/ 2693324 h 4545983"/>
                <a:gd name="connsiteX3" fmla="*/ 5265302 w 5734399"/>
                <a:gd name="connsiteY3" fmla="*/ 3790604 h 4545983"/>
                <a:gd name="connsiteX4" fmla="*/ 1865397 w 5734399"/>
                <a:gd name="connsiteY4" fmla="*/ 4031673 h 4545983"/>
                <a:gd name="connsiteX5" fmla="*/ 161288 w 5734399"/>
                <a:gd name="connsiteY5" fmla="*/ 4505498 h 4545983"/>
                <a:gd name="connsiteX6" fmla="*/ 169600 w 5734399"/>
                <a:gd name="connsiteY6" fmla="*/ 4488873 h 4545983"/>
                <a:gd name="connsiteX0" fmla="*/ 2149784 w 5669652"/>
                <a:gd name="connsiteY0" fmla="*/ 0 h 5707211"/>
                <a:gd name="connsiteX1" fmla="*/ 2631923 w 5669652"/>
                <a:gd name="connsiteY1" fmla="*/ 2161309 h 5707211"/>
                <a:gd name="connsiteX2" fmla="*/ 5366810 w 5669652"/>
                <a:gd name="connsiteY2" fmla="*/ 2693324 h 5707211"/>
                <a:gd name="connsiteX3" fmla="*/ 5200555 w 5669652"/>
                <a:gd name="connsiteY3" fmla="*/ 3790604 h 5707211"/>
                <a:gd name="connsiteX4" fmla="*/ 1800650 w 5669652"/>
                <a:gd name="connsiteY4" fmla="*/ 4031673 h 5707211"/>
                <a:gd name="connsiteX5" fmla="*/ 96541 w 5669652"/>
                <a:gd name="connsiteY5" fmla="*/ 4505498 h 5707211"/>
                <a:gd name="connsiteX6" fmla="*/ 373003 w 5669652"/>
                <a:gd name="connsiteY6" fmla="*/ 5705868 h 5707211"/>
                <a:gd name="connsiteX0" fmla="*/ 2053244 w 5573112"/>
                <a:gd name="connsiteY0" fmla="*/ 0 h 4505498"/>
                <a:gd name="connsiteX1" fmla="*/ 2535383 w 5573112"/>
                <a:gd name="connsiteY1" fmla="*/ 2161309 h 4505498"/>
                <a:gd name="connsiteX2" fmla="*/ 5270270 w 5573112"/>
                <a:gd name="connsiteY2" fmla="*/ 2693324 h 4505498"/>
                <a:gd name="connsiteX3" fmla="*/ 5104015 w 5573112"/>
                <a:gd name="connsiteY3" fmla="*/ 3790604 h 4505498"/>
                <a:gd name="connsiteX4" fmla="*/ 1704110 w 5573112"/>
                <a:gd name="connsiteY4" fmla="*/ 4031673 h 4505498"/>
                <a:gd name="connsiteX5" fmla="*/ 1 w 5573112"/>
                <a:gd name="connsiteY5" fmla="*/ 4505498 h 4505498"/>
                <a:gd name="connsiteX0" fmla="*/ 2053243 w 5573111"/>
                <a:gd name="connsiteY0" fmla="*/ 0 h 5692810"/>
                <a:gd name="connsiteX1" fmla="*/ 2535382 w 5573111"/>
                <a:gd name="connsiteY1" fmla="*/ 2161309 h 5692810"/>
                <a:gd name="connsiteX2" fmla="*/ 5270269 w 5573111"/>
                <a:gd name="connsiteY2" fmla="*/ 2693324 h 5692810"/>
                <a:gd name="connsiteX3" fmla="*/ 5104014 w 5573111"/>
                <a:gd name="connsiteY3" fmla="*/ 3790604 h 5692810"/>
                <a:gd name="connsiteX4" fmla="*/ 1704109 w 5573111"/>
                <a:gd name="connsiteY4" fmla="*/ 4031673 h 5692810"/>
                <a:gd name="connsiteX5" fmla="*/ 0 w 5573111"/>
                <a:gd name="connsiteY5" fmla="*/ 5692810 h 5692810"/>
                <a:gd name="connsiteX0" fmla="*/ 2053243 w 5573111"/>
                <a:gd name="connsiteY0" fmla="*/ 0 h 5692810"/>
                <a:gd name="connsiteX1" fmla="*/ 2535382 w 5573111"/>
                <a:gd name="connsiteY1" fmla="*/ 2161309 h 5692810"/>
                <a:gd name="connsiteX2" fmla="*/ 5270269 w 5573111"/>
                <a:gd name="connsiteY2" fmla="*/ 2693324 h 5692810"/>
                <a:gd name="connsiteX3" fmla="*/ 5104014 w 5573111"/>
                <a:gd name="connsiteY3" fmla="*/ 3790604 h 5692810"/>
                <a:gd name="connsiteX4" fmla="*/ 1704109 w 5573111"/>
                <a:gd name="connsiteY4" fmla="*/ 4031673 h 5692810"/>
                <a:gd name="connsiteX5" fmla="*/ 0 w 5573111"/>
                <a:gd name="connsiteY5" fmla="*/ 5692810 h 5692810"/>
                <a:gd name="connsiteX0" fmla="*/ 2053243 w 5582367"/>
                <a:gd name="connsiteY0" fmla="*/ 0 h 5692810"/>
                <a:gd name="connsiteX1" fmla="*/ 2535382 w 5582367"/>
                <a:gd name="connsiteY1" fmla="*/ 2161309 h 5692810"/>
                <a:gd name="connsiteX2" fmla="*/ 5270269 w 5582367"/>
                <a:gd name="connsiteY2" fmla="*/ 2693324 h 5692810"/>
                <a:gd name="connsiteX3" fmla="*/ 5104014 w 5582367"/>
                <a:gd name="connsiteY3" fmla="*/ 3790604 h 5692810"/>
                <a:gd name="connsiteX4" fmla="*/ 1543218 w 5582367"/>
                <a:gd name="connsiteY4" fmla="*/ 4051462 h 5692810"/>
                <a:gd name="connsiteX5" fmla="*/ 0 w 5582367"/>
                <a:gd name="connsiteY5" fmla="*/ 5692810 h 5692810"/>
                <a:gd name="connsiteX0" fmla="*/ 2053243 w 5582367"/>
                <a:gd name="connsiteY0" fmla="*/ 0 h 5692810"/>
                <a:gd name="connsiteX1" fmla="*/ 2535382 w 5582367"/>
                <a:gd name="connsiteY1" fmla="*/ 2161309 h 5692810"/>
                <a:gd name="connsiteX2" fmla="*/ 5270269 w 5582367"/>
                <a:gd name="connsiteY2" fmla="*/ 2693324 h 5692810"/>
                <a:gd name="connsiteX3" fmla="*/ 5104014 w 5582367"/>
                <a:gd name="connsiteY3" fmla="*/ 3790604 h 5692810"/>
                <a:gd name="connsiteX4" fmla="*/ 1543218 w 5582367"/>
                <a:gd name="connsiteY4" fmla="*/ 4051462 h 5692810"/>
                <a:gd name="connsiteX5" fmla="*/ 0 w 5582367"/>
                <a:gd name="connsiteY5" fmla="*/ 5692810 h 5692810"/>
                <a:gd name="connsiteX0" fmla="*/ 2053243 w 5605083"/>
                <a:gd name="connsiteY0" fmla="*/ 0 h 5692810"/>
                <a:gd name="connsiteX1" fmla="*/ 2535382 w 5605083"/>
                <a:gd name="connsiteY1" fmla="*/ 2161309 h 5692810"/>
                <a:gd name="connsiteX2" fmla="*/ 5270269 w 5605083"/>
                <a:gd name="connsiteY2" fmla="*/ 2693324 h 5692810"/>
                <a:gd name="connsiteX3" fmla="*/ 5146918 w 5605083"/>
                <a:gd name="connsiteY3" fmla="*/ 3622401 h 5692810"/>
                <a:gd name="connsiteX4" fmla="*/ 1543218 w 5605083"/>
                <a:gd name="connsiteY4" fmla="*/ 4051462 h 5692810"/>
                <a:gd name="connsiteX5" fmla="*/ 0 w 5605083"/>
                <a:gd name="connsiteY5" fmla="*/ 5692810 h 5692810"/>
                <a:gd name="connsiteX0" fmla="*/ 2053243 w 5592730"/>
                <a:gd name="connsiteY0" fmla="*/ 0 h 5692810"/>
                <a:gd name="connsiteX1" fmla="*/ 2535382 w 5592730"/>
                <a:gd name="connsiteY1" fmla="*/ 2161309 h 5692810"/>
                <a:gd name="connsiteX2" fmla="*/ 5248818 w 5592730"/>
                <a:gd name="connsiteY2" fmla="*/ 2624064 h 5692810"/>
                <a:gd name="connsiteX3" fmla="*/ 5146918 w 5592730"/>
                <a:gd name="connsiteY3" fmla="*/ 3622401 h 5692810"/>
                <a:gd name="connsiteX4" fmla="*/ 1543218 w 5592730"/>
                <a:gd name="connsiteY4" fmla="*/ 4051462 h 5692810"/>
                <a:gd name="connsiteX5" fmla="*/ 0 w 5592730"/>
                <a:gd name="connsiteY5" fmla="*/ 5692810 h 5692810"/>
                <a:gd name="connsiteX0" fmla="*/ 2053243 w 5592730"/>
                <a:gd name="connsiteY0" fmla="*/ 0 h 5692810"/>
                <a:gd name="connsiteX1" fmla="*/ 2535382 w 5592730"/>
                <a:gd name="connsiteY1" fmla="*/ 2161309 h 5692810"/>
                <a:gd name="connsiteX2" fmla="*/ 5248818 w 5592730"/>
                <a:gd name="connsiteY2" fmla="*/ 2624064 h 5692810"/>
                <a:gd name="connsiteX3" fmla="*/ 5146918 w 5592730"/>
                <a:gd name="connsiteY3" fmla="*/ 3622401 h 5692810"/>
                <a:gd name="connsiteX4" fmla="*/ 1543218 w 5592730"/>
                <a:gd name="connsiteY4" fmla="*/ 4051462 h 5692810"/>
                <a:gd name="connsiteX5" fmla="*/ 0 w 5592730"/>
                <a:gd name="connsiteY5" fmla="*/ 5692810 h 5692810"/>
                <a:gd name="connsiteX0" fmla="*/ 1903079 w 5442566"/>
                <a:gd name="connsiteY0" fmla="*/ 0 h 5762070"/>
                <a:gd name="connsiteX1" fmla="*/ 2385218 w 5442566"/>
                <a:gd name="connsiteY1" fmla="*/ 2161309 h 5762070"/>
                <a:gd name="connsiteX2" fmla="*/ 5098654 w 5442566"/>
                <a:gd name="connsiteY2" fmla="*/ 2624064 h 5762070"/>
                <a:gd name="connsiteX3" fmla="*/ 4996754 w 5442566"/>
                <a:gd name="connsiteY3" fmla="*/ 3622401 h 5762070"/>
                <a:gd name="connsiteX4" fmla="*/ 1393054 w 5442566"/>
                <a:gd name="connsiteY4" fmla="*/ 4051462 h 5762070"/>
                <a:gd name="connsiteX5" fmla="*/ 0 w 5442566"/>
                <a:gd name="connsiteY5" fmla="*/ 5762070 h 5762070"/>
                <a:gd name="connsiteX0" fmla="*/ 1903079 w 5442566"/>
                <a:gd name="connsiteY0" fmla="*/ 0 h 5762070"/>
                <a:gd name="connsiteX1" fmla="*/ 2385218 w 5442566"/>
                <a:gd name="connsiteY1" fmla="*/ 2161309 h 5762070"/>
                <a:gd name="connsiteX2" fmla="*/ 5098654 w 5442566"/>
                <a:gd name="connsiteY2" fmla="*/ 2624064 h 5762070"/>
                <a:gd name="connsiteX3" fmla="*/ 4996754 w 5442566"/>
                <a:gd name="connsiteY3" fmla="*/ 3622401 h 5762070"/>
                <a:gd name="connsiteX4" fmla="*/ 1393054 w 5442566"/>
                <a:gd name="connsiteY4" fmla="*/ 4051462 h 5762070"/>
                <a:gd name="connsiteX5" fmla="*/ 0 w 5442566"/>
                <a:gd name="connsiteY5" fmla="*/ 5762070 h 5762070"/>
                <a:gd name="connsiteX0" fmla="*/ 1892353 w 5431840"/>
                <a:gd name="connsiteY0" fmla="*/ 0 h 5544396"/>
                <a:gd name="connsiteX1" fmla="*/ 2374492 w 5431840"/>
                <a:gd name="connsiteY1" fmla="*/ 2161309 h 5544396"/>
                <a:gd name="connsiteX2" fmla="*/ 5087928 w 5431840"/>
                <a:gd name="connsiteY2" fmla="*/ 2624064 h 5544396"/>
                <a:gd name="connsiteX3" fmla="*/ 4986028 w 5431840"/>
                <a:gd name="connsiteY3" fmla="*/ 3622401 h 5544396"/>
                <a:gd name="connsiteX4" fmla="*/ 1382328 w 5431840"/>
                <a:gd name="connsiteY4" fmla="*/ 4051462 h 5544396"/>
                <a:gd name="connsiteX5" fmla="*/ 0 w 5431840"/>
                <a:gd name="connsiteY5" fmla="*/ 5544396 h 5544396"/>
                <a:gd name="connsiteX0" fmla="*/ 1892353 w 5431840"/>
                <a:gd name="connsiteY0" fmla="*/ 0 h 5544396"/>
                <a:gd name="connsiteX1" fmla="*/ 2374492 w 5431840"/>
                <a:gd name="connsiteY1" fmla="*/ 2161309 h 5544396"/>
                <a:gd name="connsiteX2" fmla="*/ 5087928 w 5431840"/>
                <a:gd name="connsiteY2" fmla="*/ 2624064 h 5544396"/>
                <a:gd name="connsiteX3" fmla="*/ 4986028 w 5431840"/>
                <a:gd name="connsiteY3" fmla="*/ 3622401 h 5544396"/>
                <a:gd name="connsiteX4" fmla="*/ 1382328 w 5431840"/>
                <a:gd name="connsiteY4" fmla="*/ 4051462 h 5544396"/>
                <a:gd name="connsiteX5" fmla="*/ 0 w 5431840"/>
                <a:gd name="connsiteY5" fmla="*/ 5544396 h 5544396"/>
                <a:gd name="connsiteX0" fmla="*/ 1892353 w 5414976"/>
                <a:gd name="connsiteY0" fmla="*/ 0 h 5544396"/>
                <a:gd name="connsiteX1" fmla="*/ 2374492 w 5414976"/>
                <a:gd name="connsiteY1" fmla="*/ 2161309 h 5544396"/>
                <a:gd name="connsiteX2" fmla="*/ 5087928 w 5414976"/>
                <a:gd name="connsiteY2" fmla="*/ 2624064 h 5544396"/>
                <a:gd name="connsiteX3" fmla="*/ 4955148 w 5414976"/>
                <a:gd name="connsiteY3" fmla="*/ 3690156 h 5544396"/>
                <a:gd name="connsiteX4" fmla="*/ 1382328 w 5414976"/>
                <a:gd name="connsiteY4" fmla="*/ 4051462 h 5544396"/>
                <a:gd name="connsiteX5" fmla="*/ 0 w 5414976"/>
                <a:gd name="connsiteY5" fmla="*/ 5544396 h 5544396"/>
                <a:gd name="connsiteX0" fmla="*/ 1892353 w 5426203"/>
                <a:gd name="connsiteY0" fmla="*/ 0 h 5544396"/>
                <a:gd name="connsiteX1" fmla="*/ 2374492 w 5426203"/>
                <a:gd name="connsiteY1" fmla="*/ 2161309 h 5544396"/>
                <a:gd name="connsiteX2" fmla="*/ 5087928 w 5426203"/>
                <a:gd name="connsiteY2" fmla="*/ 2624064 h 5544396"/>
                <a:gd name="connsiteX3" fmla="*/ 4955148 w 5426203"/>
                <a:gd name="connsiteY3" fmla="*/ 3690156 h 5544396"/>
                <a:gd name="connsiteX4" fmla="*/ 1382328 w 5426203"/>
                <a:gd name="connsiteY4" fmla="*/ 4051462 h 5544396"/>
                <a:gd name="connsiteX5" fmla="*/ 0 w 5426203"/>
                <a:gd name="connsiteY5" fmla="*/ 5544396 h 5544396"/>
                <a:gd name="connsiteX0" fmla="*/ 1892353 w 5426203"/>
                <a:gd name="connsiteY0" fmla="*/ 0 h 5544396"/>
                <a:gd name="connsiteX1" fmla="*/ 2374492 w 5426203"/>
                <a:gd name="connsiteY1" fmla="*/ 2161309 h 5544396"/>
                <a:gd name="connsiteX2" fmla="*/ 5087928 w 5426203"/>
                <a:gd name="connsiteY2" fmla="*/ 2624064 h 5544396"/>
                <a:gd name="connsiteX3" fmla="*/ 4955148 w 5426203"/>
                <a:gd name="connsiteY3" fmla="*/ 3690156 h 5544396"/>
                <a:gd name="connsiteX4" fmla="*/ 1382328 w 5426203"/>
                <a:gd name="connsiteY4" fmla="*/ 4051462 h 5544396"/>
                <a:gd name="connsiteX5" fmla="*/ 0 w 5426203"/>
                <a:gd name="connsiteY5" fmla="*/ 5544396 h 5544396"/>
                <a:gd name="connsiteX0" fmla="*/ 1892353 w 5414976"/>
                <a:gd name="connsiteY0" fmla="*/ 0 h 5544396"/>
                <a:gd name="connsiteX1" fmla="*/ 2374492 w 5414976"/>
                <a:gd name="connsiteY1" fmla="*/ 2161309 h 5544396"/>
                <a:gd name="connsiteX2" fmla="*/ 5087928 w 5414976"/>
                <a:gd name="connsiteY2" fmla="*/ 2624064 h 5544396"/>
                <a:gd name="connsiteX3" fmla="*/ 4955148 w 5414976"/>
                <a:gd name="connsiteY3" fmla="*/ 3690156 h 5544396"/>
                <a:gd name="connsiteX4" fmla="*/ 1382328 w 5414976"/>
                <a:gd name="connsiteY4" fmla="*/ 4051462 h 5544396"/>
                <a:gd name="connsiteX5" fmla="*/ 0 w 5414976"/>
                <a:gd name="connsiteY5" fmla="*/ 5544396 h 5544396"/>
                <a:gd name="connsiteX0" fmla="*/ 1892353 w 5425574"/>
                <a:gd name="connsiteY0" fmla="*/ 0 h 5544396"/>
                <a:gd name="connsiteX1" fmla="*/ 2374492 w 5425574"/>
                <a:gd name="connsiteY1" fmla="*/ 2161309 h 5544396"/>
                <a:gd name="connsiteX2" fmla="*/ 5087928 w 5425574"/>
                <a:gd name="connsiteY2" fmla="*/ 2624064 h 5544396"/>
                <a:gd name="connsiteX3" fmla="*/ 4955148 w 5425574"/>
                <a:gd name="connsiteY3" fmla="*/ 3690156 h 5544396"/>
                <a:gd name="connsiteX4" fmla="*/ 1207334 w 5425574"/>
                <a:gd name="connsiteY4" fmla="*/ 3983708 h 5544396"/>
                <a:gd name="connsiteX5" fmla="*/ 0 w 5425574"/>
                <a:gd name="connsiteY5" fmla="*/ 5544396 h 5544396"/>
                <a:gd name="connsiteX0" fmla="*/ 1892353 w 5425574"/>
                <a:gd name="connsiteY0" fmla="*/ 0 h 5544396"/>
                <a:gd name="connsiteX1" fmla="*/ 2374492 w 5425574"/>
                <a:gd name="connsiteY1" fmla="*/ 2161309 h 5544396"/>
                <a:gd name="connsiteX2" fmla="*/ 5087928 w 5425574"/>
                <a:gd name="connsiteY2" fmla="*/ 2624064 h 5544396"/>
                <a:gd name="connsiteX3" fmla="*/ 4955148 w 5425574"/>
                <a:gd name="connsiteY3" fmla="*/ 3690156 h 5544396"/>
                <a:gd name="connsiteX4" fmla="*/ 1207334 w 5425574"/>
                <a:gd name="connsiteY4" fmla="*/ 3983708 h 5544396"/>
                <a:gd name="connsiteX5" fmla="*/ 0 w 5425574"/>
                <a:gd name="connsiteY5" fmla="*/ 5544396 h 5544396"/>
                <a:gd name="connsiteX0" fmla="*/ 1892353 w 5441452"/>
                <a:gd name="connsiteY0" fmla="*/ 0 h 5544396"/>
                <a:gd name="connsiteX1" fmla="*/ 2374492 w 5441452"/>
                <a:gd name="connsiteY1" fmla="*/ 2161309 h 5544396"/>
                <a:gd name="connsiteX2" fmla="*/ 5087928 w 5441452"/>
                <a:gd name="connsiteY2" fmla="*/ 2624064 h 5544396"/>
                <a:gd name="connsiteX3" fmla="*/ 4955148 w 5441452"/>
                <a:gd name="connsiteY3" fmla="*/ 3690156 h 5544396"/>
                <a:gd name="connsiteX4" fmla="*/ 949991 w 5441452"/>
                <a:gd name="connsiteY4" fmla="*/ 3944991 h 5544396"/>
                <a:gd name="connsiteX5" fmla="*/ 0 w 5441452"/>
                <a:gd name="connsiteY5" fmla="*/ 5544396 h 5544396"/>
                <a:gd name="connsiteX0" fmla="*/ 1892353 w 5440811"/>
                <a:gd name="connsiteY0" fmla="*/ 0 h 5544396"/>
                <a:gd name="connsiteX1" fmla="*/ 2374492 w 5440811"/>
                <a:gd name="connsiteY1" fmla="*/ 2161309 h 5544396"/>
                <a:gd name="connsiteX2" fmla="*/ 5087928 w 5440811"/>
                <a:gd name="connsiteY2" fmla="*/ 2624064 h 5544396"/>
                <a:gd name="connsiteX3" fmla="*/ 4955148 w 5440811"/>
                <a:gd name="connsiteY3" fmla="*/ 3690156 h 5544396"/>
                <a:gd name="connsiteX4" fmla="*/ 960284 w 5440811"/>
                <a:gd name="connsiteY4" fmla="*/ 4061142 h 5544396"/>
                <a:gd name="connsiteX5" fmla="*/ 0 w 5440811"/>
                <a:gd name="connsiteY5" fmla="*/ 5544396 h 5544396"/>
                <a:gd name="connsiteX0" fmla="*/ 1892353 w 5440811"/>
                <a:gd name="connsiteY0" fmla="*/ 0 h 5544396"/>
                <a:gd name="connsiteX1" fmla="*/ 2374492 w 5440811"/>
                <a:gd name="connsiteY1" fmla="*/ 2161309 h 5544396"/>
                <a:gd name="connsiteX2" fmla="*/ 5087928 w 5440811"/>
                <a:gd name="connsiteY2" fmla="*/ 2624064 h 5544396"/>
                <a:gd name="connsiteX3" fmla="*/ 4955148 w 5440811"/>
                <a:gd name="connsiteY3" fmla="*/ 3690156 h 5544396"/>
                <a:gd name="connsiteX4" fmla="*/ 960284 w 5440811"/>
                <a:gd name="connsiteY4" fmla="*/ 4061142 h 5544396"/>
                <a:gd name="connsiteX5" fmla="*/ 0 w 5440811"/>
                <a:gd name="connsiteY5" fmla="*/ 5544396 h 5544396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50791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08094"/>
                <a:gd name="connsiteY0" fmla="*/ 0 h 5592792"/>
                <a:gd name="connsiteX1" fmla="*/ 2673012 w 5608094"/>
                <a:gd name="connsiteY1" fmla="*/ 2016122 h 5592792"/>
                <a:gd name="connsiteX2" fmla="*/ 5262922 w 5608094"/>
                <a:gd name="connsiteY2" fmla="*/ 2507914 h 5592792"/>
                <a:gd name="connsiteX3" fmla="*/ 5130142 w 5608094"/>
                <a:gd name="connsiteY3" fmla="*/ 3690156 h 5592792"/>
                <a:gd name="connsiteX4" fmla="*/ 1135278 w 5608094"/>
                <a:gd name="connsiteY4" fmla="*/ 4061142 h 5592792"/>
                <a:gd name="connsiteX5" fmla="*/ 0 w 5608094"/>
                <a:gd name="connsiteY5" fmla="*/ 5592792 h 5592792"/>
                <a:gd name="connsiteX0" fmla="*/ 2067347 w 5608095"/>
                <a:gd name="connsiteY0" fmla="*/ 0 h 5592792"/>
                <a:gd name="connsiteX1" fmla="*/ 2673012 w 5608095"/>
                <a:gd name="connsiteY1" fmla="*/ 2016122 h 5592792"/>
                <a:gd name="connsiteX2" fmla="*/ 5262923 w 5608095"/>
                <a:gd name="connsiteY2" fmla="*/ 2507914 h 5592792"/>
                <a:gd name="connsiteX3" fmla="*/ 5130142 w 5608095"/>
                <a:gd name="connsiteY3" fmla="*/ 3690156 h 5592792"/>
                <a:gd name="connsiteX4" fmla="*/ 1135278 w 5608095"/>
                <a:gd name="connsiteY4" fmla="*/ 4061142 h 5592792"/>
                <a:gd name="connsiteX5" fmla="*/ 0 w 5608095"/>
                <a:gd name="connsiteY5" fmla="*/ 5592792 h 5592792"/>
                <a:gd name="connsiteX0" fmla="*/ 2067347 w 5631436"/>
                <a:gd name="connsiteY0" fmla="*/ 0 h 5592792"/>
                <a:gd name="connsiteX1" fmla="*/ 2673012 w 5631436"/>
                <a:gd name="connsiteY1" fmla="*/ 2016122 h 5592792"/>
                <a:gd name="connsiteX2" fmla="*/ 5262923 w 5631436"/>
                <a:gd name="connsiteY2" fmla="*/ 2507914 h 5592792"/>
                <a:gd name="connsiteX3" fmla="*/ 5130142 w 5631436"/>
                <a:gd name="connsiteY3" fmla="*/ 3690156 h 5592792"/>
                <a:gd name="connsiteX4" fmla="*/ 1135278 w 5631436"/>
                <a:gd name="connsiteY4" fmla="*/ 4061142 h 5592792"/>
                <a:gd name="connsiteX5" fmla="*/ 0 w 5631436"/>
                <a:gd name="connsiteY5" fmla="*/ 5592792 h 5592792"/>
                <a:gd name="connsiteX0" fmla="*/ 2067347 w 5628865"/>
                <a:gd name="connsiteY0" fmla="*/ 0 h 5592792"/>
                <a:gd name="connsiteX1" fmla="*/ 2673012 w 5628865"/>
                <a:gd name="connsiteY1" fmla="*/ 2016122 h 5592792"/>
                <a:gd name="connsiteX2" fmla="*/ 5262923 w 5628865"/>
                <a:gd name="connsiteY2" fmla="*/ 2507914 h 5592792"/>
                <a:gd name="connsiteX3" fmla="*/ 5130142 w 5628865"/>
                <a:gd name="connsiteY3" fmla="*/ 3690156 h 5592792"/>
                <a:gd name="connsiteX4" fmla="*/ 1177377 w 5628865"/>
                <a:gd name="connsiteY4" fmla="*/ 3828842 h 5592792"/>
                <a:gd name="connsiteX5" fmla="*/ 0 w 5628865"/>
                <a:gd name="connsiteY5" fmla="*/ 5592792 h 5592792"/>
                <a:gd name="connsiteX0" fmla="*/ 2067347 w 5628865"/>
                <a:gd name="connsiteY0" fmla="*/ 0 h 5592792"/>
                <a:gd name="connsiteX1" fmla="*/ 2673012 w 5628865"/>
                <a:gd name="connsiteY1" fmla="*/ 2016122 h 5592792"/>
                <a:gd name="connsiteX2" fmla="*/ 5262923 w 5628865"/>
                <a:gd name="connsiteY2" fmla="*/ 2507914 h 5592792"/>
                <a:gd name="connsiteX3" fmla="*/ 5130142 w 5628865"/>
                <a:gd name="connsiteY3" fmla="*/ 3690156 h 5592792"/>
                <a:gd name="connsiteX4" fmla="*/ 1177377 w 5628865"/>
                <a:gd name="connsiteY4" fmla="*/ 3828842 h 5592792"/>
                <a:gd name="connsiteX5" fmla="*/ 0 w 5628865"/>
                <a:gd name="connsiteY5" fmla="*/ 5592792 h 5592792"/>
                <a:gd name="connsiteX0" fmla="*/ 2056821 w 5618339"/>
                <a:gd name="connsiteY0" fmla="*/ 0 h 5592792"/>
                <a:gd name="connsiteX1" fmla="*/ 2662486 w 5618339"/>
                <a:gd name="connsiteY1" fmla="*/ 2016122 h 5592792"/>
                <a:gd name="connsiteX2" fmla="*/ 5252397 w 5618339"/>
                <a:gd name="connsiteY2" fmla="*/ 2507914 h 5592792"/>
                <a:gd name="connsiteX3" fmla="*/ 5119616 w 5618339"/>
                <a:gd name="connsiteY3" fmla="*/ 3690156 h 5592792"/>
                <a:gd name="connsiteX4" fmla="*/ 1166851 w 5618339"/>
                <a:gd name="connsiteY4" fmla="*/ 3828842 h 5592792"/>
                <a:gd name="connsiteX5" fmla="*/ 0 w 5618339"/>
                <a:gd name="connsiteY5" fmla="*/ 5592792 h 5592792"/>
                <a:gd name="connsiteX0" fmla="*/ 2056821 w 5565324"/>
                <a:gd name="connsiteY0" fmla="*/ 0 h 5592792"/>
                <a:gd name="connsiteX1" fmla="*/ 2662486 w 5565324"/>
                <a:gd name="connsiteY1" fmla="*/ 2016122 h 5592792"/>
                <a:gd name="connsiteX2" fmla="*/ 5156509 w 5565324"/>
                <a:gd name="connsiteY2" fmla="*/ 2546631 h 5592792"/>
                <a:gd name="connsiteX3" fmla="*/ 5119616 w 5565324"/>
                <a:gd name="connsiteY3" fmla="*/ 3690156 h 5592792"/>
                <a:gd name="connsiteX4" fmla="*/ 1166851 w 5565324"/>
                <a:gd name="connsiteY4" fmla="*/ 3828842 h 5592792"/>
                <a:gd name="connsiteX5" fmla="*/ 0 w 5565324"/>
                <a:gd name="connsiteY5" fmla="*/ 5592792 h 5592792"/>
                <a:gd name="connsiteX0" fmla="*/ 2056821 w 5605486"/>
                <a:gd name="connsiteY0" fmla="*/ 0 h 5592792"/>
                <a:gd name="connsiteX1" fmla="*/ 2662486 w 5605486"/>
                <a:gd name="connsiteY1" fmla="*/ 2016122 h 5592792"/>
                <a:gd name="connsiteX2" fmla="*/ 5156509 w 5605486"/>
                <a:gd name="connsiteY2" fmla="*/ 2546631 h 5592792"/>
                <a:gd name="connsiteX3" fmla="*/ 5215505 w 5605486"/>
                <a:gd name="connsiteY3" fmla="*/ 3699836 h 5592792"/>
                <a:gd name="connsiteX4" fmla="*/ 1166851 w 5605486"/>
                <a:gd name="connsiteY4" fmla="*/ 3828842 h 5592792"/>
                <a:gd name="connsiteX5" fmla="*/ 0 w 5605486"/>
                <a:gd name="connsiteY5" fmla="*/ 5592792 h 5592792"/>
                <a:gd name="connsiteX0" fmla="*/ 2056821 w 5605486"/>
                <a:gd name="connsiteY0" fmla="*/ 0 h 5592792"/>
                <a:gd name="connsiteX1" fmla="*/ 2662486 w 5605486"/>
                <a:gd name="connsiteY1" fmla="*/ 2016122 h 5592792"/>
                <a:gd name="connsiteX2" fmla="*/ 5156509 w 5605486"/>
                <a:gd name="connsiteY2" fmla="*/ 2546631 h 5592792"/>
                <a:gd name="connsiteX3" fmla="*/ 5215505 w 5605486"/>
                <a:gd name="connsiteY3" fmla="*/ 3699836 h 5592792"/>
                <a:gd name="connsiteX4" fmla="*/ 1166851 w 5605486"/>
                <a:gd name="connsiteY4" fmla="*/ 3828842 h 5592792"/>
                <a:gd name="connsiteX5" fmla="*/ 0 w 5605486"/>
                <a:gd name="connsiteY5" fmla="*/ 5592792 h 5592792"/>
                <a:gd name="connsiteX0" fmla="*/ 2056821 w 5637923"/>
                <a:gd name="connsiteY0" fmla="*/ 0 h 5592792"/>
                <a:gd name="connsiteX1" fmla="*/ 2662486 w 5637923"/>
                <a:gd name="connsiteY1" fmla="*/ 2016122 h 5592792"/>
                <a:gd name="connsiteX2" fmla="*/ 5225000 w 5637923"/>
                <a:gd name="connsiteY2" fmla="*/ 2527273 h 5592792"/>
                <a:gd name="connsiteX3" fmla="*/ 5215505 w 5637923"/>
                <a:gd name="connsiteY3" fmla="*/ 3699836 h 5592792"/>
                <a:gd name="connsiteX4" fmla="*/ 1166851 w 5637923"/>
                <a:gd name="connsiteY4" fmla="*/ 3828842 h 5592792"/>
                <a:gd name="connsiteX5" fmla="*/ 0 w 5637923"/>
                <a:gd name="connsiteY5" fmla="*/ 5592792 h 5592792"/>
                <a:gd name="connsiteX0" fmla="*/ 2056821 w 5666031"/>
                <a:gd name="connsiteY0" fmla="*/ 0 h 5592792"/>
                <a:gd name="connsiteX1" fmla="*/ 2662486 w 5666031"/>
                <a:gd name="connsiteY1" fmla="*/ 2016122 h 5592792"/>
                <a:gd name="connsiteX2" fmla="*/ 5225000 w 5666031"/>
                <a:gd name="connsiteY2" fmla="*/ 2527273 h 5592792"/>
                <a:gd name="connsiteX3" fmla="*/ 5215505 w 5666031"/>
                <a:gd name="connsiteY3" fmla="*/ 3699836 h 5592792"/>
                <a:gd name="connsiteX4" fmla="*/ 1166851 w 5666031"/>
                <a:gd name="connsiteY4" fmla="*/ 3828842 h 5592792"/>
                <a:gd name="connsiteX5" fmla="*/ 0 w 5666031"/>
                <a:gd name="connsiteY5" fmla="*/ 5592792 h 5592792"/>
                <a:gd name="connsiteX0" fmla="*/ 2056821 w 5666031"/>
                <a:gd name="connsiteY0" fmla="*/ 0 h 5592792"/>
                <a:gd name="connsiteX1" fmla="*/ 2662486 w 5666031"/>
                <a:gd name="connsiteY1" fmla="*/ 2016122 h 5592792"/>
                <a:gd name="connsiteX2" fmla="*/ 5225001 w 5666031"/>
                <a:gd name="connsiteY2" fmla="*/ 2527273 h 5592792"/>
                <a:gd name="connsiteX3" fmla="*/ 5215505 w 5666031"/>
                <a:gd name="connsiteY3" fmla="*/ 3699836 h 5592792"/>
                <a:gd name="connsiteX4" fmla="*/ 1166851 w 5666031"/>
                <a:gd name="connsiteY4" fmla="*/ 3828842 h 5592792"/>
                <a:gd name="connsiteX5" fmla="*/ 0 w 5666031"/>
                <a:gd name="connsiteY5" fmla="*/ 5592792 h 5592792"/>
                <a:gd name="connsiteX0" fmla="*/ 2056821 w 5666031"/>
                <a:gd name="connsiteY0" fmla="*/ 0 h 5592792"/>
                <a:gd name="connsiteX1" fmla="*/ 2662486 w 5666031"/>
                <a:gd name="connsiteY1" fmla="*/ 2016122 h 5592792"/>
                <a:gd name="connsiteX2" fmla="*/ 5225001 w 5666031"/>
                <a:gd name="connsiteY2" fmla="*/ 2527273 h 5592792"/>
                <a:gd name="connsiteX3" fmla="*/ 5215505 w 5666031"/>
                <a:gd name="connsiteY3" fmla="*/ 3699836 h 5592792"/>
                <a:gd name="connsiteX4" fmla="*/ 1166851 w 5666031"/>
                <a:gd name="connsiteY4" fmla="*/ 3828842 h 5592792"/>
                <a:gd name="connsiteX5" fmla="*/ 0 w 5666031"/>
                <a:gd name="connsiteY5" fmla="*/ 5592792 h 5592792"/>
                <a:gd name="connsiteX0" fmla="*/ 2056821 w 5611293"/>
                <a:gd name="connsiteY0" fmla="*/ 0 h 5592792"/>
                <a:gd name="connsiteX1" fmla="*/ 2662486 w 5611293"/>
                <a:gd name="connsiteY1" fmla="*/ 2016122 h 5592792"/>
                <a:gd name="connsiteX2" fmla="*/ 5225001 w 5611293"/>
                <a:gd name="connsiteY2" fmla="*/ 2527273 h 5592792"/>
                <a:gd name="connsiteX3" fmla="*/ 5215505 w 5611293"/>
                <a:gd name="connsiteY3" fmla="*/ 3699836 h 5592792"/>
                <a:gd name="connsiteX4" fmla="*/ 1166851 w 5611293"/>
                <a:gd name="connsiteY4" fmla="*/ 3828842 h 5592792"/>
                <a:gd name="connsiteX5" fmla="*/ 0 w 5611293"/>
                <a:gd name="connsiteY5" fmla="*/ 5592792 h 5592792"/>
                <a:gd name="connsiteX0" fmla="*/ 2056821 w 5647137"/>
                <a:gd name="connsiteY0" fmla="*/ 0 h 5592792"/>
                <a:gd name="connsiteX1" fmla="*/ 2662486 w 5647137"/>
                <a:gd name="connsiteY1" fmla="*/ 2016122 h 5592792"/>
                <a:gd name="connsiteX2" fmla="*/ 5225001 w 5647137"/>
                <a:gd name="connsiteY2" fmla="*/ 2527273 h 5592792"/>
                <a:gd name="connsiteX3" fmla="*/ 5215505 w 5647137"/>
                <a:gd name="connsiteY3" fmla="*/ 3699836 h 5592792"/>
                <a:gd name="connsiteX4" fmla="*/ 1166851 w 5647137"/>
                <a:gd name="connsiteY4" fmla="*/ 3828842 h 5592792"/>
                <a:gd name="connsiteX5" fmla="*/ 0 w 5647137"/>
                <a:gd name="connsiteY5" fmla="*/ 5592792 h 5592792"/>
                <a:gd name="connsiteX0" fmla="*/ 2056821 w 5647136"/>
                <a:gd name="connsiteY0" fmla="*/ 0 h 5592792"/>
                <a:gd name="connsiteX1" fmla="*/ 2662486 w 5647136"/>
                <a:gd name="connsiteY1" fmla="*/ 2016122 h 5592792"/>
                <a:gd name="connsiteX2" fmla="*/ 5225001 w 5647136"/>
                <a:gd name="connsiteY2" fmla="*/ 2527273 h 5592792"/>
                <a:gd name="connsiteX3" fmla="*/ 5215505 w 5647136"/>
                <a:gd name="connsiteY3" fmla="*/ 3699836 h 5592792"/>
                <a:gd name="connsiteX4" fmla="*/ 1166851 w 5647136"/>
                <a:gd name="connsiteY4" fmla="*/ 3828842 h 5592792"/>
                <a:gd name="connsiteX5" fmla="*/ 0 w 5647136"/>
                <a:gd name="connsiteY5" fmla="*/ 5592792 h 5592792"/>
                <a:gd name="connsiteX0" fmla="*/ 2056821 w 5628874"/>
                <a:gd name="connsiteY0" fmla="*/ 0 h 5592792"/>
                <a:gd name="connsiteX1" fmla="*/ 2662486 w 5628874"/>
                <a:gd name="connsiteY1" fmla="*/ 2016122 h 5592792"/>
                <a:gd name="connsiteX2" fmla="*/ 5225001 w 5628874"/>
                <a:gd name="connsiteY2" fmla="*/ 2527273 h 5592792"/>
                <a:gd name="connsiteX3" fmla="*/ 5215505 w 5628874"/>
                <a:gd name="connsiteY3" fmla="*/ 3699836 h 5592792"/>
                <a:gd name="connsiteX4" fmla="*/ 1166851 w 5628874"/>
                <a:gd name="connsiteY4" fmla="*/ 3828842 h 5592792"/>
                <a:gd name="connsiteX5" fmla="*/ 0 w 5628874"/>
                <a:gd name="connsiteY5" fmla="*/ 5592792 h 5592792"/>
                <a:gd name="connsiteX0" fmla="*/ 2056821 w 5619264"/>
                <a:gd name="connsiteY0" fmla="*/ 0 h 5592792"/>
                <a:gd name="connsiteX1" fmla="*/ 3004946 w 5619264"/>
                <a:gd name="connsiteY1" fmla="*/ 1987085 h 5592792"/>
                <a:gd name="connsiteX2" fmla="*/ 5225001 w 5619264"/>
                <a:gd name="connsiteY2" fmla="*/ 2527273 h 5592792"/>
                <a:gd name="connsiteX3" fmla="*/ 5215505 w 5619264"/>
                <a:gd name="connsiteY3" fmla="*/ 3699836 h 5592792"/>
                <a:gd name="connsiteX4" fmla="*/ 1166851 w 5619264"/>
                <a:gd name="connsiteY4" fmla="*/ 3828842 h 5592792"/>
                <a:gd name="connsiteX5" fmla="*/ 0 w 5619264"/>
                <a:gd name="connsiteY5" fmla="*/ 5592792 h 5592792"/>
                <a:gd name="connsiteX0" fmla="*/ 2056821 w 5619263"/>
                <a:gd name="connsiteY0" fmla="*/ 0 h 5592792"/>
                <a:gd name="connsiteX1" fmla="*/ 3004946 w 5619263"/>
                <a:gd name="connsiteY1" fmla="*/ 1987085 h 5592792"/>
                <a:gd name="connsiteX2" fmla="*/ 5225001 w 5619263"/>
                <a:gd name="connsiteY2" fmla="*/ 2527273 h 5592792"/>
                <a:gd name="connsiteX3" fmla="*/ 5215505 w 5619263"/>
                <a:gd name="connsiteY3" fmla="*/ 3699836 h 5592792"/>
                <a:gd name="connsiteX4" fmla="*/ 1166851 w 5619263"/>
                <a:gd name="connsiteY4" fmla="*/ 3828842 h 5592792"/>
                <a:gd name="connsiteX5" fmla="*/ 0 w 5619263"/>
                <a:gd name="connsiteY5" fmla="*/ 5592792 h 5592792"/>
                <a:gd name="connsiteX0" fmla="*/ 2056821 w 5623673"/>
                <a:gd name="connsiteY0" fmla="*/ 0 h 5592792"/>
                <a:gd name="connsiteX1" fmla="*/ 3004946 w 5623673"/>
                <a:gd name="connsiteY1" fmla="*/ 1987085 h 5592792"/>
                <a:gd name="connsiteX2" fmla="*/ 5225001 w 5623673"/>
                <a:gd name="connsiteY2" fmla="*/ 2527273 h 5592792"/>
                <a:gd name="connsiteX3" fmla="*/ 5215505 w 5623673"/>
                <a:gd name="connsiteY3" fmla="*/ 3699836 h 5592792"/>
                <a:gd name="connsiteX4" fmla="*/ 1166851 w 5623673"/>
                <a:gd name="connsiteY4" fmla="*/ 3828842 h 5592792"/>
                <a:gd name="connsiteX5" fmla="*/ 0 w 5623673"/>
                <a:gd name="connsiteY5" fmla="*/ 5592792 h 5592792"/>
                <a:gd name="connsiteX0" fmla="*/ 2056821 w 5609860"/>
                <a:gd name="connsiteY0" fmla="*/ 0 h 5592792"/>
                <a:gd name="connsiteX1" fmla="*/ 3183024 w 5609860"/>
                <a:gd name="connsiteY1" fmla="*/ 2054840 h 5592792"/>
                <a:gd name="connsiteX2" fmla="*/ 5225001 w 5609860"/>
                <a:gd name="connsiteY2" fmla="*/ 2527273 h 5592792"/>
                <a:gd name="connsiteX3" fmla="*/ 5215505 w 5609860"/>
                <a:gd name="connsiteY3" fmla="*/ 3699836 h 5592792"/>
                <a:gd name="connsiteX4" fmla="*/ 1166851 w 5609860"/>
                <a:gd name="connsiteY4" fmla="*/ 3828842 h 5592792"/>
                <a:gd name="connsiteX5" fmla="*/ 0 w 5609860"/>
                <a:gd name="connsiteY5" fmla="*/ 5592792 h 5592792"/>
                <a:gd name="connsiteX0" fmla="*/ 2056821 w 5616227"/>
                <a:gd name="connsiteY0" fmla="*/ 0 h 5592792"/>
                <a:gd name="connsiteX1" fmla="*/ 3183024 w 5616227"/>
                <a:gd name="connsiteY1" fmla="*/ 2054840 h 5592792"/>
                <a:gd name="connsiteX2" fmla="*/ 5238699 w 5616227"/>
                <a:gd name="connsiteY2" fmla="*/ 2595028 h 5592792"/>
                <a:gd name="connsiteX3" fmla="*/ 5215505 w 5616227"/>
                <a:gd name="connsiteY3" fmla="*/ 3699836 h 5592792"/>
                <a:gd name="connsiteX4" fmla="*/ 1166851 w 5616227"/>
                <a:gd name="connsiteY4" fmla="*/ 3828842 h 5592792"/>
                <a:gd name="connsiteX5" fmla="*/ 0 w 5616227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699 w 5661959"/>
                <a:gd name="connsiteY2" fmla="*/ 2595028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34973"/>
                <a:gd name="connsiteY0" fmla="*/ 0 h 5592792"/>
                <a:gd name="connsiteX1" fmla="*/ 3183024 w 5634973"/>
                <a:gd name="connsiteY1" fmla="*/ 2054840 h 5592792"/>
                <a:gd name="connsiteX2" fmla="*/ 5238700 w 5634973"/>
                <a:gd name="connsiteY2" fmla="*/ 2517594 h 5592792"/>
                <a:gd name="connsiteX3" fmla="*/ 5215505 w 5634973"/>
                <a:gd name="connsiteY3" fmla="*/ 3699836 h 5592792"/>
                <a:gd name="connsiteX4" fmla="*/ 1166851 w 5634973"/>
                <a:gd name="connsiteY4" fmla="*/ 3828842 h 5592792"/>
                <a:gd name="connsiteX5" fmla="*/ 0 w 5634973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61959" h="5592792">
                  <a:moveTo>
                    <a:pt x="2056821" y="0"/>
                  </a:moveTo>
                  <a:cubicBezTo>
                    <a:pt x="2029805" y="856211"/>
                    <a:pt x="2584218" y="1673957"/>
                    <a:pt x="3183024" y="2054840"/>
                  </a:cubicBezTo>
                  <a:cubicBezTo>
                    <a:pt x="3781830" y="2435723"/>
                    <a:pt x="4762970" y="2330540"/>
                    <a:pt x="5238700" y="2517594"/>
                  </a:cubicBezTo>
                  <a:cubicBezTo>
                    <a:pt x="5714430" y="2704648"/>
                    <a:pt x="5894146" y="3481295"/>
                    <a:pt x="5215505" y="3699836"/>
                  </a:cubicBezTo>
                  <a:cubicBezTo>
                    <a:pt x="4536864" y="3918377"/>
                    <a:pt x="2061390" y="3579276"/>
                    <a:pt x="1166851" y="3828842"/>
                  </a:cubicBezTo>
                  <a:cubicBezTo>
                    <a:pt x="324475" y="4059052"/>
                    <a:pt x="106694" y="4032668"/>
                    <a:pt x="0" y="5592792"/>
                  </a:cubicBezTo>
                </a:path>
              </a:pathLst>
            </a:cu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7" name="Volný tvar 17">
              <a:extLst>
                <a:ext uri="{FF2B5EF4-FFF2-40B4-BE49-F238E27FC236}">
                  <a16:creationId xmlns:a16="http://schemas.microsoft.com/office/drawing/2014/main" id="{B2FBFC97-AF79-4BCC-B8B1-16F4F9E33237}"/>
                </a:ext>
              </a:extLst>
            </p:cNvPr>
            <p:cNvSpPr/>
            <p:nvPr/>
          </p:nvSpPr>
          <p:spPr>
            <a:xfrm>
              <a:off x="4956140" y="-2820"/>
              <a:ext cx="4632925" cy="6816426"/>
            </a:xfrm>
            <a:custGeom>
              <a:avLst/>
              <a:gdLst>
                <a:gd name="connsiteX0" fmla="*/ 2214531 w 5734399"/>
                <a:gd name="connsiteY0" fmla="*/ 0 h 4545983"/>
                <a:gd name="connsiteX1" fmla="*/ 2696670 w 5734399"/>
                <a:gd name="connsiteY1" fmla="*/ 2161309 h 4545983"/>
                <a:gd name="connsiteX2" fmla="*/ 5431557 w 5734399"/>
                <a:gd name="connsiteY2" fmla="*/ 2693324 h 4545983"/>
                <a:gd name="connsiteX3" fmla="*/ 5265302 w 5734399"/>
                <a:gd name="connsiteY3" fmla="*/ 3790604 h 4545983"/>
                <a:gd name="connsiteX4" fmla="*/ 1865397 w 5734399"/>
                <a:gd name="connsiteY4" fmla="*/ 4031673 h 4545983"/>
                <a:gd name="connsiteX5" fmla="*/ 161288 w 5734399"/>
                <a:gd name="connsiteY5" fmla="*/ 4505498 h 4545983"/>
                <a:gd name="connsiteX6" fmla="*/ 169600 w 5734399"/>
                <a:gd name="connsiteY6" fmla="*/ 4488873 h 4545983"/>
                <a:gd name="connsiteX0" fmla="*/ 2149784 w 5669652"/>
                <a:gd name="connsiteY0" fmla="*/ 0 h 5707211"/>
                <a:gd name="connsiteX1" fmla="*/ 2631923 w 5669652"/>
                <a:gd name="connsiteY1" fmla="*/ 2161309 h 5707211"/>
                <a:gd name="connsiteX2" fmla="*/ 5366810 w 5669652"/>
                <a:gd name="connsiteY2" fmla="*/ 2693324 h 5707211"/>
                <a:gd name="connsiteX3" fmla="*/ 5200555 w 5669652"/>
                <a:gd name="connsiteY3" fmla="*/ 3790604 h 5707211"/>
                <a:gd name="connsiteX4" fmla="*/ 1800650 w 5669652"/>
                <a:gd name="connsiteY4" fmla="*/ 4031673 h 5707211"/>
                <a:gd name="connsiteX5" fmla="*/ 96541 w 5669652"/>
                <a:gd name="connsiteY5" fmla="*/ 4505498 h 5707211"/>
                <a:gd name="connsiteX6" fmla="*/ 373003 w 5669652"/>
                <a:gd name="connsiteY6" fmla="*/ 5705868 h 5707211"/>
                <a:gd name="connsiteX0" fmla="*/ 2053244 w 5573112"/>
                <a:gd name="connsiteY0" fmla="*/ 0 h 4505498"/>
                <a:gd name="connsiteX1" fmla="*/ 2535383 w 5573112"/>
                <a:gd name="connsiteY1" fmla="*/ 2161309 h 4505498"/>
                <a:gd name="connsiteX2" fmla="*/ 5270270 w 5573112"/>
                <a:gd name="connsiteY2" fmla="*/ 2693324 h 4505498"/>
                <a:gd name="connsiteX3" fmla="*/ 5104015 w 5573112"/>
                <a:gd name="connsiteY3" fmla="*/ 3790604 h 4505498"/>
                <a:gd name="connsiteX4" fmla="*/ 1704110 w 5573112"/>
                <a:gd name="connsiteY4" fmla="*/ 4031673 h 4505498"/>
                <a:gd name="connsiteX5" fmla="*/ 1 w 5573112"/>
                <a:gd name="connsiteY5" fmla="*/ 4505498 h 4505498"/>
                <a:gd name="connsiteX0" fmla="*/ 2053243 w 5573111"/>
                <a:gd name="connsiteY0" fmla="*/ 0 h 5692810"/>
                <a:gd name="connsiteX1" fmla="*/ 2535382 w 5573111"/>
                <a:gd name="connsiteY1" fmla="*/ 2161309 h 5692810"/>
                <a:gd name="connsiteX2" fmla="*/ 5270269 w 5573111"/>
                <a:gd name="connsiteY2" fmla="*/ 2693324 h 5692810"/>
                <a:gd name="connsiteX3" fmla="*/ 5104014 w 5573111"/>
                <a:gd name="connsiteY3" fmla="*/ 3790604 h 5692810"/>
                <a:gd name="connsiteX4" fmla="*/ 1704109 w 5573111"/>
                <a:gd name="connsiteY4" fmla="*/ 4031673 h 5692810"/>
                <a:gd name="connsiteX5" fmla="*/ 0 w 5573111"/>
                <a:gd name="connsiteY5" fmla="*/ 5692810 h 5692810"/>
                <a:gd name="connsiteX0" fmla="*/ 2053243 w 5573111"/>
                <a:gd name="connsiteY0" fmla="*/ 0 h 5692810"/>
                <a:gd name="connsiteX1" fmla="*/ 2535382 w 5573111"/>
                <a:gd name="connsiteY1" fmla="*/ 2161309 h 5692810"/>
                <a:gd name="connsiteX2" fmla="*/ 5270269 w 5573111"/>
                <a:gd name="connsiteY2" fmla="*/ 2693324 h 5692810"/>
                <a:gd name="connsiteX3" fmla="*/ 5104014 w 5573111"/>
                <a:gd name="connsiteY3" fmla="*/ 3790604 h 5692810"/>
                <a:gd name="connsiteX4" fmla="*/ 1704109 w 5573111"/>
                <a:gd name="connsiteY4" fmla="*/ 4031673 h 5692810"/>
                <a:gd name="connsiteX5" fmla="*/ 0 w 5573111"/>
                <a:gd name="connsiteY5" fmla="*/ 5692810 h 5692810"/>
                <a:gd name="connsiteX0" fmla="*/ 2053243 w 5582367"/>
                <a:gd name="connsiteY0" fmla="*/ 0 h 5692810"/>
                <a:gd name="connsiteX1" fmla="*/ 2535382 w 5582367"/>
                <a:gd name="connsiteY1" fmla="*/ 2161309 h 5692810"/>
                <a:gd name="connsiteX2" fmla="*/ 5270269 w 5582367"/>
                <a:gd name="connsiteY2" fmla="*/ 2693324 h 5692810"/>
                <a:gd name="connsiteX3" fmla="*/ 5104014 w 5582367"/>
                <a:gd name="connsiteY3" fmla="*/ 3790604 h 5692810"/>
                <a:gd name="connsiteX4" fmla="*/ 1543218 w 5582367"/>
                <a:gd name="connsiteY4" fmla="*/ 4051462 h 5692810"/>
                <a:gd name="connsiteX5" fmla="*/ 0 w 5582367"/>
                <a:gd name="connsiteY5" fmla="*/ 5692810 h 5692810"/>
                <a:gd name="connsiteX0" fmla="*/ 2053243 w 5582367"/>
                <a:gd name="connsiteY0" fmla="*/ 0 h 5692810"/>
                <a:gd name="connsiteX1" fmla="*/ 2535382 w 5582367"/>
                <a:gd name="connsiteY1" fmla="*/ 2161309 h 5692810"/>
                <a:gd name="connsiteX2" fmla="*/ 5270269 w 5582367"/>
                <a:gd name="connsiteY2" fmla="*/ 2693324 h 5692810"/>
                <a:gd name="connsiteX3" fmla="*/ 5104014 w 5582367"/>
                <a:gd name="connsiteY3" fmla="*/ 3790604 h 5692810"/>
                <a:gd name="connsiteX4" fmla="*/ 1543218 w 5582367"/>
                <a:gd name="connsiteY4" fmla="*/ 4051462 h 5692810"/>
                <a:gd name="connsiteX5" fmla="*/ 0 w 5582367"/>
                <a:gd name="connsiteY5" fmla="*/ 5692810 h 5692810"/>
                <a:gd name="connsiteX0" fmla="*/ 2053243 w 5605083"/>
                <a:gd name="connsiteY0" fmla="*/ 0 h 5692810"/>
                <a:gd name="connsiteX1" fmla="*/ 2535382 w 5605083"/>
                <a:gd name="connsiteY1" fmla="*/ 2161309 h 5692810"/>
                <a:gd name="connsiteX2" fmla="*/ 5270269 w 5605083"/>
                <a:gd name="connsiteY2" fmla="*/ 2693324 h 5692810"/>
                <a:gd name="connsiteX3" fmla="*/ 5146918 w 5605083"/>
                <a:gd name="connsiteY3" fmla="*/ 3622401 h 5692810"/>
                <a:gd name="connsiteX4" fmla="*/ 1543218 w 5605083"/>
                <a:gd name="connsiteY4" fmla="*/ 4051462 h 5692810"/>
                <a:gd name="connsiteX5" fmla="*/ 0 w 5605083"/>
                <a:gd name="connsiteY5" fmla="*/ 5692810 h 5692810"/>
                <a:gd name="connsiteX0" fmla="*/ 2053243 w 5592730"/>
                <a:gd name="connsiteY0" fmla="*/ 0 h 5692810"/>
                <a:gd name="connsiteX1" fmla="*/ 2535382 w 5592730"/>
                <a:gd name="connsiteY1" fmla="*/ 2161309 h 5692810"/>
                <a:gd name="connsiteX2" fmla="*/ 5248818 w 5592730"/>
                <a:gd name="connsiteY2" fmla="*/ 2624064 h 5692810"/>
                <a:gd name="connsiteX3" fmla="*/ 5146918 w 5592730"/>
                <a:gd name="connsiteY3" fmla="*/ 3622401 h 5692810"/>
                <a:gd name="connsiteX4" fmla="*/ 1543218 w 5592730"/>
                <a:gd name="connsiteY4" fmla="*/ 4051462 h 5692810"/>
                <a:gd name="connsiteX5" fmla="*/ 0 w 5592730"/>
                <a:gd name="connsiteY5" fmla="*/ 5692810 h 5692810"/>
                <a:gd name="connsiteX0" fmla="*/ 2053243 w 5592730"/>
                <a:gd name="connsiteY0" fmla="*/ 0 h 5692810"/>
                <a:gd name="connsiteX1" fmla="*/ 2535382 w 5592730"/>
                <a:gd name="connsiteY1" fmla="*/ 2161309 h 5692810"/>
                <a:gd name="connsiteX2" fmla="*/ 5248818 w 5592730"/>
                <a:gd name="connsiteY2" fmla="*/ 2624064 h 5692810"/>
                <a:gd name="connsiteX3" fmla="*/ 5146918 w 5592730"/>
                <a:gd name="connsiteY3" fmla="*/ 3622401 h 5692810"/>
                <a:gd name="connsiteX4" fmla="*/ 1543218 w 5592730"/>
                <a:gd name="connsiteY4" fmla="*/ 4051462 h 5692810"/>
                <a:gd name="connsiteX5" fmla="*/ 0 w 5592730"/>
                <a:gd name="connsiteY5" fmla="*/ 5692810 h 5692810"/>
                <a:gd name="connsiteX0" fmla="*/ 1903079 w 5442566"/>
                <a:gd name="connsiteY0" fmla="*/ 0 h 5762070"/>
                <a:gd name="connsiteX1" fmla="*/ 2385218 w 5442566"/>
                <a:gd name="connsiteY1" fmla="*/ 2161309 h 5762070"/>
                <a:gd name="connsiteX2" fmla="*/ 5098654 w 5442566"/>
                <a:gd name="connsiteY2" fmla="*/ 2624064 h 5762070"/>
                <a:gd name="connsiteX3" fmla="*/ 4996754 w 5442566"/>
                <a:gd name="connsiteY3" fmla="*/ 3622401 h 5762070"/>
                <a:gd name="connsiteX4" fmla="*/ 1393054 w 5442566"/>
                <a:gd name="connsiteY4" fmla="*/ 4051462 h 5762070"/>
                <a:gd name="connsiteX5" fmla="*/ 0 w 5442566"/>
                <a:gd name="connsiteY5" fmla="*/ 5762070 h 5762070"/>
                <a:gd name="connsiteX0" fmla="*/ 1903079 w 5442566"/>
                <a:gd name="connsiteY0" fmla="*/ 0 h 5762070"/>
                <a:gd name="connsiteX1" fmla="*/ 2385218 w 5442566"/>
                <a:gd name="connsiteY1" fmla="*/ 2161309 h 5762070"/>
                <a:gd name="connsiteX2" fmla="*/ 5098654 w 5442566"/>
                <a:gd name="connsiteY2" fmla="*/ 2624064 h 5762070"/>
                <a:gd name="connsiteX3" fmla="*/ 4996754 w 5442566"/>
                <a:gd name="connsiteY3" fmla="*/ 3622401 h 5762070"/>
                <a:gd name="connsiteX4" fmla="*/ 1393054 w 5442566"/>
                <a:gd name="connsiteY4" fmla="*/ 4051462 h 5762070"/>
                <a:gd name="connsiteX5" fmla="*/ 0 w 5442566"/>
                <a:gd name="connsiteY5" fmla="*/ 5762070 h 5762070"/>
                <a:gd name="connsiteX0" fmla="*/ 1892353 w 5431840"/>
                <a:gd name="connsiteY0" fmla="*/ 0 h 5544396"/>
                <a:gd name="connsiteX1" fmla="*/ 2374492 w 5431840"/>
                <a:gd name="connsiteY1" fmla="*/ 2161309 h 5544396"/>
                <a:gd name="connsiteX2" fmla="*/ 5087928 w 5431840"/>
                <a:gd name="connsiteY2" fmla="*/ 2624064 h 5544396"/>
                <a:gd name="connsiteX3" fmla="*/ 4986028 w 5431840"/>
                <a:gd name="connsiteY3" fmla="*/ 3622401 h 5544396"/>
                <a:gd name="connsiteX4" fmla="*/ 1382328 w 5431840"/>
                <a:gd name="connsiteY4" fmla="*/ 4051462 h 5544396"/>
                <a:gd name="connsiteX5" fmla="*/ 0 w 5431840"/>
                <a:gd name="connsiteY5" fmla="*/ 5544396 h 5544396"/>
                <a:gd name="connsiteX0" fmla="*/ 1892353 w 5431840"/>
                <a:gd name="connsiteY0" fmla="*/ 0 h 5544396"/>
                <a:gd name="connsiteX1" fmla="*/ 2374492 w 5431840"/>
                <a:gd name="connsiteY1" fmla="*/ 2161309 h 5544396"/>
                <a:gd name="connsiteX2" fmla="*/ 5087928 w 5431840"/>
                <a:gd name="connsiteY2" fmla="*/ 2624064 h 5544396"/>
                <a:gd name="connsiteX3" fmla="*/ 4986028 w 5431840"/>
                <a:gd name="connsiteY3" fmla="*/ 3622401 h 5544396"/>
                <a:gd name="connsiteX4" fmla="*/ 1382328 w 5431840"/>
                <a:gd name="connsiteY4" fmla="*/ 4051462 h 5544396"/>
                <a:gd name="connsiteX5" fmla="*/ 0 w 5431840"/>
                <a:gd name="connsiteY5" fmla="*/ 5544396 h 5544396"/>
                <a:gd name="connsiteX0" fmla="*/ 1892353 w 5414976"/>
                <a:gd name="connsiteY0" fmla="*/ 0 h 5544396"/>
                <a:gd name="connsiteX1" fmla="*/ 2374492 w 5414976"/>
                <a:gd name="connsiteY1" fmla="*/ 2161309 h 5544396"/>
                <a:gd name="connsiteX2" fmla="*/ 5087928 w 5414976"/>
                <a:gd name="connsiteY2" fmla="*/ 2624064 h 5544396"/>
                <a:gd name="connsiteX3" fmla="*/ 4955148 w 5414976"/>
                <a:gd name="connsiteY3" fmla="*/ 3690156 h 5544396"/>
                <a:gd name="connsiteX4" fmla="*/ 1382328 w 5414976"/>
                <a:gd name="connsiteY4" fmla="*/ 4051462 h 5544396"/>
                <a:gd name="connsiteX5" fmla="*/ 0 w 5414976"/>
                <a:gd name="connsiteY5" fmla="*/ 5544396 h 5544396"/>
                <a:gd name="connsiteX0" fmla="*/ 1892353 w 5426203"/>
                <a:gd name="connsiteY0" fmla="*/ 0 h 5544396"/>
                <a:gd name="connsiteX1" fmla="*/ 2374492 w 5426203"/>
                <a:gd name="connsiteY1" fmla="*/ 2161309 h 5544396"/>
                <a:gd name="connsiteX2" fmla="*/ 5087928 w 5426203"/>
                <a:gd name="connsiteY2" fmla="*/ 2624064 h 5544396"/>
                <a:gd name="connsiteX3" fmla="*/ 4955148 w 5426203"/>
                <a:gd name="connsiteY3" fmla="*/ 3690156 h 5544396"/>
                <a:gd name="connsiteX4" fmla="*/ 1382328 w 5426203"/>
                <a:gd name="connsiteY4" fmla="*/ 4051462 h 5544396"/>
                <a:gd name="connsiteX5" fmla="*/ 0 w 5426203"/>
                <a:gd name="connsiteY5" fmla="*/ 5544396 h 5544396"/>
                <a:gd name="connsiteX0" fmla="*/ 1892353 w 5426203"/>
                <a:gd name="connsiteY0" fmla="*/ 0 h 5544396"/>
                <a:gd name="connsiteX1" fmla="*/ 2374492 w 5426203"/>
                <a:gd name="connsiteY1" fmla="*/ 2161309 h 5544396"/>
                <a:gd name="connsiteX2" fmla="*/ 5087928 w 5426203"/>
                <a:gd name="connsiteY2" fmla="*/ 2624064 h 5544396"/>
                <a:gd name="connsiteX3" fmla="*/ 4955148 w 5426203"/>
                <a:gd name="connsiteY3" fmla="*/ 3690156 h 5544396"/>
                <a:gd name="connsiteX4" fmla="*/ 1382328 w 5426203"/>
                <a:gd name="connsiteY4" fmla="*/ 4051462 h 5544396"/>
                <a:gd name="connsiteX5" fmla="*/ 0 w 5426203"/>
                <a:gd name="connsiteY5" fmla="*/ 5544396 h 5544396"/>
                <a:gd name="connsiteX0" fmla="*/ 1892353 w 5414976"/>
                <a:gd name="connsiteY0" fmla="*/ 0 h 5544396"/>
                <a:gd name="connsiteX1" fmla="*/ 2374492 w 5414976"/>
                <a:gd name="connsiteY1" fmla="*/ 2161309 h 5544396"/>
                <a:gd name="connsiteX2" fmla="*/ 5087928 w 5414976"/>
                <a:gd name="connsiteY2" fmla="*/ 2624064 h 5544396"/>
                <a:gd name="connsiteX3" fmla="*/ 4955148 w 5414976"/>
                <a:gd name="connsiteY3" fmla="*/ 3690156 h 5544396"/>
                <a:gd name="connsiteX4" fmla="*/ 1382328 w 5414976"/>
                <a:gd name="connsiteY4" fmla="*/ 4051462 h 5544396"/>
                <a:gd name="connsiteX5" fmla="*/ 0 w 5414976"/>
                <a:gd name="connsiteY5" fmla="*/ 5544396 h 5544396"/>
                <a:gd name="connsiteX0" fmla="*/ 1892353 w 5425574"/>
                <a:gd name="connsiteY0" fmla="*/ 0 h 5544396"/>
                <a:gd name="connsiteX1" fmla="*/ 2374492 w 5425574"/>
                <a:gd name="connsiteY1" fmla="*/ 2161309 h 5544396"/>
                <a:gd name="connsiteX2" fmla="*/ 5087928 w 5425574"/>
                <a:gd name="connsiteY2" fmla="*/ 2624064 h 5544396"/>
                <a:gd name="connsiteX3" fmla="*/ 4955148 w 5425574"/>
                <a:gd name="connsiteY3" fmla="*/ 3690156 h 5544396"/>
                <a:gd name="connsiteX4" fmla="*/ 1207334 w 5425574"/>
                <a:gd name="connsiteY4" fmla="*/ 3983708 h 5544396"/>
                <a:gd name="connsiteX5" fmla="*/ 0 w 5425574"/>
                <a:gd name="connsiteY5" fmla="*/ 5544396 h 5544396"/>
                <a:gd name="connsiteX0" fmla="*/ 1892353 w 5425574"/>
                <a:gd name="connsiteY0" fmla="*/ 0 h 5544396"/>
                <a:gd name="connsiteX1" fmla="*/ 2374492 w 5425574"/>
                <a:gd name="connsiteY1" fmla="*/ 2161309 h 5544396"/>
                <a:gd name="connsiteX2" fmla="*/ 5087928 w 5425574"/>
                <a:gd name="connsiteY2" fmla="*/ 2624064 h 5544396"/>
                <a:gd name="connsiteX3" fmla="*/ 4955148 w 5425574"/>
                <a:gd name="connsiteY3" fmla="*/ 3690156 h 5544396"/>
                <a:gd name="connsiteX4" fmla="*/ 1207334 w 5425574"/>
                <a:gd name="connsiteY4" fmla="*/ 3983708 h 5544396"/>
                <a:gd name="connsiteX5" fmla="*/ 0 w 5425574"/>
                <a:gd name="connsiteY5" fmla="*/ 5544396 h 5544396"/>
                <a:gd name="connsiteX0" fmla="*/ 1892353 w 5441452"/>
                <a:gd name="connsiteY0" fmla="*/ 0 h 5544396"/>
                <a:gd name="connsiteX1" fmla="*/ 2374492 w 5441452"/>
                <a:gd name="connsiteY1" fmla="*/ 2161309 h 5544396"/>
                <a:gd name="connsiteX2" fmla="*/ 5087928 w 5441452"/>
                <a:gd name="connsiteY2" fmla="*/ 2624064 h 5544396"/>
                <a:gd name="connsiteX3" fmla="*/ 4955148 w 5441452"/>
                <a:gd name="connsiteY3" fmla="*/ 3690156 h 5544396"/>
                <a:gd name="connsiteX4" fmla="*/ 949991 w 5441452"/>
                <a:gd name="connsiteY4" fmla="*/ 3944991 h 5544396"/>
                <a:gd name="connsiteX5" fmla="*/ 0 w 5441452"/>
                <a:gd name="connsiteY5" fmla="*/ 5544396 h 5544396"/>
                <a:gd name="connsiteX0" fmla="*/ 1892353 w 5440811"/>
                <a:gd name="connsiteY0" fmla="*/ 0 h 5544396"/>
                <a:gd name="connsiteX1" fmla="*/ 2374492 w 5440811"/>
                <a:gd name="connsiteY1" fmla="*/ 2161309 h 5544396"/>
                <a:gd name="connsiteX2" fmla="*/ 5087928 w 5440811"/>
                <a:gd name="connsiteY2" fmla="*/ 2624064 h 5544396"/>
                <a:gd name="connsiteX3" fmla="*/ 4955148 w 5440811"/>
                <a:gd name="connsiteY3" fmla="*/ 3690156 h 5544396"/>
                <a:gd name="connsiteX4" fmla="*/ 960284 w 5440811"/>
                <a:gd name="connsiteY4" fmla="*/ 4061142 h 5544396"/>
                <a:gd name="connsiteX5" fmla="*/ 0 w 5440811"/>
                <a:gd name="connsiteY5" fmla="*/ 5544396 h 5544396"/>
                <a:gd name="connsiteX0" fmla="*/ 1892353 w 5440811"/>
                <a:gd name="connsiteY0" fmla="*/ 0 h 5544396"/>
                <a:gd name="connsiteX1" fmla="*/ 2374492 w 5440811"/>
                <a:gd name="connsiteY1" fmla="*/ 2161309 h 5544396"/>
                <a:gd name="connsiteX2" fmla="*/ 5087928 w 5440811"/>
                <a:gd name="connsiteY2" fmla="*/ 2624064 h 5544396"/>
                <a:gd name="connsiteX3" fmla="*/ 4955148 w 5440811"/>
                <a:gd name="connsiteY3" fmla="*/ 3690156 h 5544396"/>
                <a:gd name="connsiteX4" fmla="*/ 960284 w 5440811"/>
                <a:gd name="connsiteY4" fmla="*/ 4061142 h 5544396"/>
                <a:gd name="connsiteX5" fmla="*/ 0 w 5440811"/>
                <a:gd name="connsiteY5" fmla="*/ 5544396 h 5544396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50791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08094"/>
                <a:gd name="connsiteY0" fmla="*/ 0 h 5592792"/>
                <a:gd name="connsiteX1" fmla="*/ 2673012 w 5608094"/>
                <a:gd name="connsiteY1" fmla="*/ 2016122 h 5592792"/>
                <a:gd name="connsiteX2" fmla="*/ 5262922 w 5608094"/>
                <a:gd name="connsiteY2" fmla="*/ 2507914 h 5592792"/>
                <a:gd name="connsiteX3" fmla="*/ 5130142 w 5608094"/>
                <a:gd name="connsiteY3" fmla="*/ 3690156 h 5592792"/>
                <a:gd name="connsiteX4" fmla="*/ 1135278 w 5608094"/>
                <a:gd name="connsiteY4" fmla="*/ 4061142 h 5592792"/>
                <a:gd name="connsiteX5" fmla="*/ 0 w 5608094"/>
                <a:gd name="connsiteY5" fmla="*/ 5592792 h 5592792"/>
                <a:gd name="connsiteX0" fmla="*/ 2067347 w 5608095"/>
                <a:gd name="connsiteY0" fmla="*/ 0 h 5592792"/>
                <a:gd name="connsiteX1" fmla="*/ 2673012 w 5608095"/>
                <a:gd name="connsiteY1" fmla="*/ 2016122 h 5592792"/>
                <a:gd name="connsiteX2" fmla="*/ 5262923 w 5608095"/>
                <a:gd name="connsiteY2" fmla="*/ 2507914 h 5592792"/>
                <a:gd name="connsiteX3" fmla="*/ 5130142 w 5608095"/>
                <a:gd name="connsiteY3" fmla="*/ 3690156 h 5592792"/>
                <a:gd name="connsiteX4" fmla="*/ 1135278 w 5608095"/>
                <a:gd name="connsiteY4" fmla="*/ 4061142 h 5592792"/>
                <a:gd name="connsiteX5" fmla="*/ 0 w 5608095"/>
                <a:gd name="connsiteY5" fmla="*/ 5592792 h 5592792"/>
                <a:gd name="connsiteX0" fmla="*/ 2067347 w 5631436"/>
                <a:gd name="connsiteY0" fmla="*/ 0 h 5592792"/>
                <a:gd name="connsiteX1" fmla="*/ 2673012 w 5631436"/>
                <a:gd name="connsiteY1" fmla="*/ 2016122 h 5592792"/>
                <a:gd name="connsiteX2" fmla="*/ 5262923 w 5631436"/>
                <a:gd name="connsiteY2" fmla="*/ 2507914 h 5592792"/>
                <a:gd name="connsiteX3" fmla="*/ 5130142 w 5631436"/>
                <a:gd name="connsiteY3" fmla="*/ 3690156 h 5592792"/>
                <a:gd name="connsiteX4" fmla="*/ 1135278 w 5631436"/>
                <a:gd name="connsiteY4" fmla="*/ 4061142 h 5592792"/>
                <a:gd name="connsiteX5" fmla="*/ 0 w 5631436"/>
                <a:gd name="connsiteY5" fmla="*/ 5592792 h 5592792"/>
                <a:gd name="connsiteX0" fmla="*/ 2067347 w 5628865"/>
                <a:gd name="connsiteY0" fmla="*/ 0 h 5592792"/>
                <a:gd name="connsiteX1" fmla="*/ 2673012 w 5628865"/>
                <a:gd name="connsiteY1" fmla="*/ 2016122 h 5592792"/>
                <a:gd name="connsiteX2" fmla="*/ 5262923 w 5628865"/>
                <a:gd name="connsiteY2" fmla="*/ 2507914 h 5592792"/>
                <a:gd name="connsiteX3" fmla="*/ 5130142 w 5628865"/>
                <a:gd name="connsiteY3" fmla="*/ 3690156 h 5592792"/>
                <a:gd name="connsiteX4" fmla="*/ 1177377 w 5628865"/>
                <a:gd name="connsiteY4" fmla="*/ 3828842 h 5592792"/>
                <a:gd name="connsiteX5" fmla="*/ 0 w 5628865"/>
                <a:gd name="connsiteY5" fmla="*/ 5592792 h 5592792"/>
                <a:gd name="connsiteX0" fmla="*/ 2067347 w 5628865"/>
                <a:gd name="connsiteY0" fmla="*/ 0 h 5592792"/>
                <a:gd name="connsiteX1" fmla="*/ 2673012 w 5628865"/>
                <a:gd name="connsiteY1" fmla="*/ 2016122 h 5592792"/>
                <a:gd name="connsiteX2" fmla="*/ 5262923 w 5628865"/>
                <a:gd name="connsiteY2" fmla="*/ 2507914 h 5592792"/>
                <a:gd name="connsiteX3" fmla="*/ 5130142 w 5628865"/>
                <a:gd name="connsiteY3" fmla="*/ 3690156 h 5592792"/>
                <a:gd name="connsiteX4" fmla="*/ 1177377 w 5628865"/>
                <a:gd name="connsiteY4" fmla="*/ 3828842 h 5592792"/>
                <a:gd name="connsiteX5" fmla="*/ 0 w 5628865"/>
                <a:gd name="connsiteY5" fmla="*/ 5592792 h 5592792"/>
                <a:gd name="connsiteX0" fmla="*/ 2056821 w 5618339"/>
                <a:gd name="connsiteY0" fmla="*/ 0 h 5592792"/>
                <a:gd name="connsiteX1" fmla="*/ 2662486 w 5618339"/>
                <a:gd name="connsiteY1" fmla="*/ 2016122 h 5592792"/>
                <a:gd name="connsiteX2" fmla="*/ 5252397 w 5618339"/>
                <a:gd name="connsiteY2" fmla="*/ 2507914 h 5592792"/>
                <a:gd name="connsiteX3" fmla="*/ 5119616 w 5618339"/>
                <a:gd name="connsiteY3" fmla="*/ 3690156 h 5592792"/>
                <a:gd name="connsiteX4" fmla="*/ 1166851 w 5618339"/>
                <a:gd name="connsiteY4" fmla="*/ 3828842 h 5592792"/>
                <a:gd name="connsiteX5" fmla="*/ 0 w 5618339"/>
                <a:gd name="connsiteY5" fmla="*/ 5592792 h 5592792"/>
                <a:gd name="connsiteX0" fmla="*/ 2056821 w 5565324"/>
                <a:gd name="connsiteY0" fmla="*/ 0 h 5592792"/>
                <a:gd name="connsiteX1" fmla="*/ 2662486 w 5565324"/>
                <a:gd name="connsiteY1" fmla="*/ 2016122 h 5592792"/>
                <a:gd name="connsiteX2" fmla="*/ 5156509 w 5565324"/>
                <a:gd name="connsiteY2" fmla="*/ 2546631 h 5592792"/>
                <a:gd name="connsiteX3" fmla="*/ 5119616 w 5565324"/>
                <a:gd name="connsiteY3" fmla="*/ 3690156 h 5592792"/>
                <a:gd name="connsiteX4" fmla="*/ 1166851 w 5565324"/>
                <a:gd name="connsiteY4" fmla="*/ 3828842 h 5592792"/>
                <a:gd name="connsiteX5" fmla="*/ 0 w 5565324"/>
                <a:gd name="connsiteY5" fmla="*/ 5592792 h 5592792"/>
                <a:gd name="connsiteX0" fmla="*/ 2056821 w 5605486"/>
                <a:gd name="connsiteY0" fmla="*/ 0 h 5592792"/>
                <a:gd name="connsiteX1" fmla="*/ 2662486 w 5605486"/>
                <a:gd name="connsiteY1" fmla="*/ 2016122 h 5592792"/>
                <a:gd name="connsiteX2" fmla="*/ 5156509 w 5605486"/>
                <a:gd name="connsiteY2" fmla="*/ 2546631 h 5592792"/>
                <a:gd name="connsiteX3" fmla="*/ 5215505 w 5605486"/>
                <a:gd name="connsiteY3" fmla="*/ 3699836 h 5592792"/>
                <a:gd name="connsiteX4" fmla="*/ 1166851 w 5605486"/>
                <a:gd name="connsiteY4" fmla="*/ 3828842 h 5592792"/>
                <a:gd name="connsiteX5" fmla="*/ 0 w 5605486"/>
                <a:gd name="connsiteY5" fmla="*/ 5592792 h 5592792"/>
                <a:gd name="connsiteX0" fmla="*/ 2056821 w 5605486"/>
                <a:gd name="connsiteY0" fmla="*/ 0 h 5592792"/>
                <a:gd name="connsiteX1" fmla="*/ 2662486 w 5605486"/>
                <a:gd name="connsiteY1" fmla="*/ 2016122 h 5592792"/>
                <a:gd name="connsiteX2" fmla="*/ 5156509 w 5605486"/>
                <a:gd name="connsiteY2" fmla="*/ 2546631 h 5592792"/>
                <a:gd name="connsiteX3" fmla="*/ 5215505 w 5605486"/>
                <a:gd name="connsiteY3" fmla="*/ 3699836 h 5592792"/>
                <a:gd name="connsiteX4" fmla="*/ 1166851 w 5605486"/>
                <a:gd name="connsiteY4" fmla="*/ 3828842 h 5592792"/>
                <a:gd name="connsiteX5" fmla="*/ 0 w 5605486"/>
                <a:gd name="connsiteY5" fmla="*/ 5592792 h 5592792"/>
                <a:gd name="connsiteX0" fmla="*/ 2056821 w 5637923"/>
                <a:gd name="connsiteY0" fmla="*/ 0 h 5592792"/>
                <a:gd name="connsiteX1" fmla="*/ 2662486 w 5637923"/>
                <a:gd name="connsiteY1" fmla="*/ 2016122 h 5592792"/>
                <a:gd name="connsiteX2" fmla="*/ 5225000 w 5637923"/>
                <a:gd name="connsiteY2" fmla="*/ 2527273 h 5592792"/>
                <a:gd name="connsiteX3" fmla="*/ 5215505 w 5637923"/>
                <a:gd name="connsiteY3" fmla="*/ 3699836 h 5592792"/>
                <a:gd name="connsiteX4" fmla="*/ 1166851 w 5637923"/>
                <a:gd name="connsiteY4" fmla="*/ 3828842 h 5592792"/>
                <a:gd name="connsiteX5" fmla="*/ 0 w 5637923"/>
                <a:gd name="connsiteY5" fmla="*/ 5592792 h 5592792"/>
                <a:gd name="connsiteX0" fmla="*/ 2056821 w 5666031"/>
                <a:gd name="connsiteY0" fmla="*/ 0 h 5592792"/>
                <a:gd name="connsiteX1" fmla="*/ 2662486 w 5666031"/>
                <a:gd name="connsiteY1" fmla="*/ 2016122 h 5592792"/>
                <a:gd name="connsiteX2" fmla="*/ 5225000 w 5666031"/>
                <a:gd name="connsiteY2" fmla="*/ 2527273 h 5592792"/>
                <a:gd name="connsiteX3" fmla="*/ 5215505 w 5666031"/>
                <a:gd name="connsiteY3" fmla="*/ 3699836 h 5592792"/>
                <a:gd name="connsiteX4" fmla="*/ 1166851 w 5666031"/>
                <a:gd name="connsiteY4" fmla="*/ 3828842 h 5592792"/>
                <a:gd name="connsiteX5" fmla="*/ 0 w 5666031"/>
                <a:gd name="connsiteY5" fmla="*/ 5592792 h 5592792"/>
                <a:gd name="connsiteX0" fmla="*/ 2056821 w 5666031"/>
                <a:gd name="connsiteY0" fmla="*/ 0 h 5592792"/>
                <a:gd name="connsiteX1" fmla="*/ 2662486 w 5666031"/>
                <a:gd name="connsiteY1" fmla="*/ 2016122 h 5592792"/>
                <a:gd name="connsiteX2" fmla="*/ 5225001 w 5666031"/>
                <a:gd name="connsiteY2" fmla="*/ 2527273 h 5592792"/>
                <a:gd name="connsiteX3" fmla="*/ 5215505 w 5666031"/>
                <a:gd name="connsiteY3" fmla="*/ 3699836 h 5592792"/>
                <a:gd name="connsiteX4" fmla="*/ 1166851 w 5666031"/>
                <a:gd name="connsiteY4" fmla="*/ 3828842 h 5592792"/>
                <a:gd name="connsiteX5" fmla="*/ 0 w 5666031"/>
                <a:gd name="connsiteY5" fmla="*/ 5592792 h 5592792"/>
                <a:gd name="connsiteX0" fmla="*/ 2056821 w 5666031"/>
                <a:gd name="connsiteY0" fmla="*/ 0 h 5592792"/>
                <a:gd name="connsiteX1" fmla="*/ 2662486 w 5666031"/>
                <a:gd name="connsiteY1" fmla="*/ 2016122 h 5592792"/>
                <a:gd name="connsiteX2" fmla="*/ 5225001 w 5666031"/>
                <a:gd name="connsiteY2" fmla="*/ 2527273 h 5592792"/>
                <a:gd name="connsiteX3" fmla="*/ 5215505 w 5666031"/>
                <a:gd name="connsiteY3" fmla="*/ 3699836 h 5592792"/>
                <a:gd name="connsiteX4" fmla="*/ 1166851 w 5666031"/>
                <a:gd name="connsiteY4" fmla="*/ 3828842 h 5592792"/>
                <a:gd name="connsiteX5" fmla="*/ 0 w 5666031"/>
                <a:gd name="connsiteY5" fmla="*/ 5592792 h 5592792"/>
                <a:gd name="connsiteX0" fmla="*/ 2056821 w 5611293"/>
                <a:gd name="connsiteY0" fmla="*/ 0 h 5592792"/>
                <a:gd name="connsiteX1" fmla="*/ 2662486 w 5611293"/>
                <a:gd name="connsiteY1" fmla="*/ 2016122 h 5592792"/>
                <a:gd name="connsiteX2" fmla="*/ 5225001 w 5611293"/>
                <a:gd name="connsiteY2" fmla="*/ 2527273 h 5592792"/>
                <a:gd name="connsiteX3" fmla="*/ 5215505 w 5611293"/>
                <a:gd name="connsiteY3" fmla="*/ 3699836 h 5592792"/>
                <a:gd name="connsiteX4" fmla="*/ 1166851 w 5611293"/>
                <a:gd name="connsiteY4" fmla="*/ 3828842 h 5592792"/>
                <a:gd name="connsiteX5" fmla="*/ 0 w 5611293"/>
                <a:gd name="connsiteY5" fmla="*/ 5592792 h 5592792"/>
                <a:gd name="connsiteX0" fmla="*/ 2056821 w 5647137"/>
                <a:gd name="connsiteY0" fmla="*/ 0 h 5592792"/>
                <a:gd name="connsiteX1" fmla="*/ 2662486 w 5647137"/>
                <a:gd name="connsiteY1" fmla="*/ 2016122 h 5592792"/>
                <a:gd name="connsiteX2" fmla="*/ 5225001 w 5647137"/>
                <a:gd name="connsiteY2" fmla="*/ 2527273 h 5592792"/>
                <a:gd name="connsiteX3" fmla="*/ 5215505 w 5647137"/>
                <a:gd name="connsiteY3" fmla="*/ 3699836 h 5592792"/>
                <a:gd name="connsiteX4" fmla="*/ 1166851 w 5647137"/>
                <a:gd name="connsiteY4" fmla="*/ 3828842 h 5592792"/>
                <a:gd name="connsiteX5" fmla="*/ 0 w 5647137"/>
                <a:gd name="connsiteY5" fmla="*/ 5592792 h 5592792"/>
                <a:gd name="connsiteX0" fmla="*/ 2056821 w 5647136"/>
                <a:gd name="connsiteY0" fmla="*/ 0 h 5592792"/>
                <a:gd name="connsiteX1" fmla="*/ 2662486 w 5647136"/>
                <a:gd name="connsiteY1" fmla="*/ 2016122 h 5592792"/>
                <a:gd name="connsiteX2" fmla="*/ 5225001 w 5647136"/>
                <a:gd name="connsiteY2" fmla="*/ 2527273 h 5592792"/>
                <a:gd name="connsiteX3" fmla="*/ 5215505 w 5647136"/>
                <a:gd name="connsiteY3" fmla="*/ 3699836 h 5592792"/>
                <a:gd name="connsiteX4" fmla="*/ 1166851 w 5647136"/>
                <a:gd name="connsiteY4" fmla="*/ 3828842 h 5592792"/>
                <a:gd name="connsiteX5" fmla="*/ 0 w 5647136"/>
                <a:gd name="connsiteY5" fmla="*/ 5592792 h 5592792"/>
                <a:gd name="connsiteX0" fmla="*/ 2056821 w 5628874"/>
                <a:gd name="connsiteY0" fmla="*/ 0 h 5592792"/>
                <a:gd name="connsiteX1" fmla="*/ 2662486 w 5628874"/>
                <a:gd name="connsiteY1" fmla="*/ 2016122 h 5592792"/>
                <a:gd name="connsiteX2" fmla="*/ 5225001 w 5628874"/>
                <a:gd name="connsiteY2" fmla="*/ 2527273 h 5592792"/>
                <a:gd name="connsiteX3" fmla="*/ 5215505 w 5628874"/>
                <a:gd name="connsiteY3" fmla="*/ 3699836 h 5592792"/>
                <a:gd name="connsiteX4" fmla="*/ 1166851 w 5628874"/>
                <a:gd name="connsiteY4" fmla="*/ 3828842 h 5592792"/>
                <a:gd name="connsiteX5" fmla="*/ 0 w 5628874"/>
                <a:gd name="connsiteY5" fmla="*/ 5592792 h 5592792"/>
                <a:gd name="connsiteX0" fmla="*/ 2056821 w 5619264"/>
                <a:gd name="connsiteY0" fmla="*/ 0 h 5592792"/>
                <a:gd name="connsiteX1" fmla="*/ 3004946 w 5619264"/>
                <a:gd name="connsiteY1" fmla="*/ 1987085 h 5592792"/>
                <a:gd name="connsiteX2" fmla="*/ 5225001 w 5619264"/>
                <a:gd name="connsiteY2" fmla="*/ 2527273 h 5592792"/>
                <a:gd name="connsiteX3" fmla="*/ 5215505 w 5619264"/>
                <a:gd name="connsiteY3" fmla="*/ 3699836 h 5592792"/>
                <a:gd name="connsiteX4" fmla="*/ 1166851 w 5619264"/>
                <a:gd name="connsiteY4" fmla="*/ 3828842 h 5592792"/>
                <a:gd name="connsiteX5" fmla="*/ 0 w 5619264"/>
                <a:gd name="connsiteY5" fmla="*/ 5592792 h 5592792"/>
                <a:gd name="connsiteX0" fmla="*/ 2056821 w 5619263"/>
                <a:gd name="connsiteY0" fmla="*/ 0 h 5592792"/>
                <a:gd name="connsiteX1" fmla="*/ 3004946 w 5619263"/>
                <a:gd name="connsiteY1" fmla="*/ 1987085 h 5592792"/>
                <a:gd name="connsiteX2" fmla="*/ 5225001 w 5619263"/>
                <a:gd name="connsiteY2" fmla="*/ 2527273 h 5592792"/>
                <a:gd name="connsiteX3" fmla="*/ 5215505 w 5619263"/>
                <a:gd name="connsiteY3" fmla="*/ 3699836 h 5592792"/>
                <a:gd name="connsiteX4" fmla="*/ 1166851 w 5619263"/>
                <a:gd name="connsiteY4" fmla="*/ 3828842 h 5592792"/>
                <a:gd name="connsiteX5" fmla="*/ 0 w 5619263"/>
                <a:gd name="connsiteY5" fmla="*/ 5592792 h 5592792"/>
                <a:gd name="connsiteX0" fmla="*/ 2056821 w 5623673"/>
                <a:gd name="connsiteY0" fmla="*/ 0 h 5592792"/>
                <a:gd name="connsiteX1" fmla="*/ 3004946 w 5623673"/>
                <a:gd name="connsiteY1" fmla="*/ 1987085 h 5592792"/>
                <a:gd name="connsiteX2" fmla="*/ 5225001 w 5623673"/>
                <a:gd name="connsiteY2" fmla="*/ 2527273 h 5592792"/>
                <a:gd name="connsiteX3" fmla="*/ 5215505 w 5623673"/>
                <a:gd name="connsiteY3" fmla="*/ 3699836 h 5592792"/>
                <a:gd name="connsiteX4" fmla="*/ 1166851 w 5623673"/>
                <a:gd name="connsiteY4" fmla="*/ 3828842 h 5592792"/>
                <a:gd name="connsiteX5" fmla="*/ 0 w 5623673"/>
                <a:gd name="connsiteY5" fmla="*/ 5592792 h 5592792"/>
                <a:gd name="connsiteX0" fmla="*/ 2056821 w 5609860"/>
                <a:gd name="connsiteY0" fmla="*/ 0 h 5592792"/>
                <a:gd name="connsiteX1" fmla="*/ 3183024 w 5609860"/>
                <a:gd name="connsiteY1" fmla="*/ 2054840 h 5592792"/>
                <a:gd name="connsiteX2" fmla="*/ 5225001 w 5609860"/>
                <a:gd name="connsiteY2" fmla="*/ 2527273 h 5592792"/>
                <a:gd name="connsiteX3" fmla="*/ 5215505 w 5609860"/>
                <a:gd name="connsiteY3" fmla="*/ 3699836 h 5592792"/>
                <a:gd name="connsiteX4" fmla="*/ 1166851 w 5609860"/>
                <a:gd name="connsiteY4" fmla="*/ 3828842 h 5592792"/>
                <a:gd name="connsiteX5" fmla="*/ 0 w 5609860"/>
                <a:gd name="connsiteY5" fmla="*/ 5592792 h 5592792"/>
                <a:gd name="connsiteX0" fmla="*/ 2056821 w 5616227"/>
                <a:gd name="connsiteY0" fmla="*/ 0 h 5592792"/>
                <a:gd name="connsiteX1" fmla="*/ 3183024 w 5616227"/>
                <a:gd name="connsiteY1" fmla="*/ 2054840 h 5592792"/>
                <a:gd name="connsiteX2" fmla="*/ 5238699 w 5616227"/>
                <a:gd name="connsiteY2" fmla="*/ 2595028 h 5592792"/>
                <a:gd name="connsiteX3" fmla="*/ 5215505 w 5616227"/>
                <a:gd name="connsiteY3" fmla="*/ 3699836 h 5592792"/>
                <a:gd name="connsiteX4" fmla="*/ 1166851 w 5616227"/>
                <a:gd name="connsiteY4" fmla="*/ 3828842 h 5592792"/>
                <a:gd name="connsiteX5" fmla="*/ 0 w 5616227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699 w 5661959"/>
                <a:gd name="connsiteY2" fmla="*/ 2595028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34973"/>
                <a:gd name="connsiteY0" fmla="*/ 0 h 5592792"/>
                <a:gd name="connsiteX1" fmla="*/ 3183024 w 5634973"/>
                <a:gd name="connsiteY1" fmla="*/ 2054840 h 5592792"/>
                <a:gd name="connsiteX2" fmla="*/ 5238700 w 5634973"/>
                <a:gd name="connsiteY2" fmla="*/ 2517594 h 5592792"/>
                <a:gd name="connsiteX3" fmla="*/ 5215505 w 5634973"/>
                <a:gd name="connsiteY3" fmla="*/ 3699836 h 5592792"/>
                <a:gd name="connsiteX4" fmla="*/ 1166851 w 5634973"/>
                <a:gd name="connsiteY4" fmla="*/ 3828842 h 5592792"/>
                <a:gd name="connsiteX5" fmla="*/ 0 w 5634973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72912"/>
                <a:gd name="connsiteY0" fmla="*/ 0 h 5592792"/>
                <a:gd name="connsiteX1" fmla="*/ 3183024 w 5672912"/>
                <a:gd name="connsiteY1" fmla="*/ 2054840 h 5592792"/>
                <a:gd name="connsiteX2" fmla="*/ 5238700 w 5672912"/>
                <a:gd name="connsiteY2" fmla="*/ 2517594 h 5592792"/>
                <a:gd name="connsiteX3" fmla="*/ 5215505 w 5672912"/>
                <a:gd name="connsiteY3" fmla="*/ 3699836 h 5592792"/>
                <a:gd name="connsiteX4" fmla="*/ 1002471 w 5672912"/>
                <a:gd name="connsiteY4" fmla="*/ 3828842 h 5592792"/>
                <a:gd name="connsiteX5" fmla="*/ 0 w 5672912"/>
                <a:gd name="connsiteY5" fmla="*/ 5592792 h 5592792"/>
                <a:gd name="connsiteX0" fmla="*/ 3070502 w 6686593"/>
                <a:gd name="connsiteY0" fmla="*/ 0 h 5960601"/>
                <a:gd name="connsiteX1" fmla="*/ 4196705 w 6686593"/>
                <a:gd name="connsiteY1" fmla="*/ 2054840 h 5960601"/>
                <a:gd name="connsiteX2" fmla="*/ 6252381 w 6686593"/>
                <a:gd name="connsiteY2" fmla="*/ 2517594 h 5960601"/>
                <a:gd name="connsiteX3" fmla="*/ 6229186 w 6686593"/>
                <a:gd name="connsiteY3" fmla="*/ 3699836 h 5960601"/>
                <a:gd name="connsiteX4" fmla="*/ 2016152 w 6686593"/>
                <a:gd name="connsiteY4" fmla="*/ 3828842 h 5960601"/>
                <a:gd name="connsiteX5" fmla="*/ 0 w 6686593"/>
                <a:gd name="connsiteY5" fmla="*/ 5960601 h 5960601"/>
                <a:gd name="connsiteX0" fmla="*/ 3070502 w 6686593"/>
                <a:gd name="connsiteY0" fmla="*/ 0 h 6028355"/>
                <a:gd name="connsiteX1" fmla="*/ 4196705 w 6686593"/>
                <a:gd name="connsiteY1" fmla="*/ 2054840 h 6028355"/>
                <a:gd name="connsiteX2" fmla="*/ 6252381 w 6686593"/>
                <a:gd name="connsiteY2" fmla="*/ 2517594 h 6028355"/>
                <a:gd name="connsiteX3" fmla="*/ 6229186 w 6686593"/>
                <a:gd name="connsiteY3" fmla="*/ 3699836 h 6028355"/>
                <a:gd name="connsiteX4" fmla="*/ 2016152 w 6686593"/>
                <a:gd name="connsiteY4" fmla="*/ 3828842 h 6028355"/>
                <a:gd name="connsiteX5" fmla="*/ 0 w 6686593"/>
                <a:gd name="connsiteY5" fmla="*/ 6028355 h 6028355"/>
                <a:gd name="connsiteX0" fmla="*/ 3070502 w 6686593"/>
                <a:gd name="connsiteY0" fmla="*/ 0 h 6028355"/>
                <a:gd name="connsiteX1" fmla="*/ 4196705 w 6686593"/>
                <a:gd name="connsiteY1" fmla="*/ 2054840 h 6028355"/>
                <a:gd name="connsiteX2" fmla="*/ 6252381 w 6686593"/>
                <a:gd name="connsiteY2" fmla="*/ 2517594 h 6028355"/>
                <a:gd name="connsiteX3" fmla="*/ 6229186 w 6686593"/>
                <a:gd name="connsiteY3" fmla="*/ 3699836 h 6028355"/>
                <a:gd name="connsiteX4" fmla="*/ 2016152 w 6686593"/>
                <a:gd name="connsiteY4" fmla="*/ 3828842 h 6028355"/>
                <a:gd name="connsiteX5" fmla="*/ 0 w 6686593"/>
                <a:gd name="connsiteY5" fmla="*/ 6028355 h 6028355"/>
                <a:gd name="connsiteX0" fmla="*/ 3070502 w 6686593"/>
                <a:gd name="connsiteY0" fmla="*/ 0 h 6028355"/>
                <a:gd name="connsiteX1" fmla="*/ 4196705 w 6686593"/>
                <a:gd name="connsiteY1" fmla="*/ 2054840 h 6028355"/>
                <a:gd name="connsiteX2" fmla="*/ 6252381 w 6686593"/>
                <a:gd name="connsiteY2" fmla="*/ 2517594 h 6028355"/>
                <a:gd name="connsiteX3" fmla="*/ 6229186 w 6686593"/>
                <a:gd name="connsiteY3" fmla="*/ 3699836 h 6028355"/>
                <a:gd name="connsiteX4" fmla="*/ 2016152 w 6686593"/>
                <a:gd name="connsiteY4" fmla="*/ 3828842 h 6028355"/>
                <a:gd name="connsiteX5" fmla="*/ 0 w 6686593"/>
                <a:gd name="connsiteY5" fmla="*/ 6028355 h 6028355"/>
                <a:gd name="connsiteX0" fmla="*/ 3070502 w 6686593"/>
                <a:gd name="connsiteY0" fmla="*/ 0 h 6028355"/>
                <a:gd name="connsiteX1" fmla="*/ 4196705 w 6686593"/>
                <a:gd name="connsiteY1" fmla="*/ 2054840 h 6028355"/>
                <a:gd name="connsiteX2" fmla="*/ 6252381 w 6686593"/>
                <a:gd name="connsiteY2" fmla="*/ 2517594 h 6028355"/>
                <a:gd name="connsiteX3" fmla="*/ 6229186 w 6686593"/>
                <a:gd name="connsiteY3" fmla="*/ 3699836 h 6028355"/>
                <a:gd name="connsiteX4" fmla="*/ 2016152 w 6686593"/>
                <a:gd name="connsiteY4" fmla="*/ 3828842 h 6028355"/>
                <a:gd name="connsiteX5" fmla="*/ 0 w 6686593"/>
                <a:gd name="connsiteY5" fmla="*/ 6028355 h 6028355"/>
                <a:gd name="connsiteX0" fmla="*/ 3070502 w 6686593"/>
                <a:gd name="connsiteY0" fmla="*/ 0 h 6028355"/>
                <a:gd name="connsiteX1" fmla="*/ 4196705 w 6686593"/>
                <a:gd name="connsiteY1" fmla="*/ 2054840 h 6028355"/>
                <a:gd name="connsiteX2" fmla="*/ 6252381 w 6686593"/>
                <a:gd name="connsiteY2" fmla="*/ 2517594 h 6028355"/>
                <a:gd name="connsiteX3" fmla="*/ 6229186 w 6686593"/>
                <a:gd name="connsiteY3" fmla="*/ 3699836 h 6028355"/>
                <a:gd name="connsiteX4" fmla="*/ 2016152 w 6686593"/>
                <a:gd name="connsiteY4" fmla="*/ 3828842 h 6028355"/>
                <a:gd name="connsiteX5" fmla="*/ 0 w 6686593"/>
                <a:gd name="connsiteY5" fmla="*/ 6028355 h 6028355"/>
                <a:gd name="connsiteX0" fmla="*/ 3155147 w 6771238"/>
                <a:gd name="connsiteY0" fmla="*/ 0 h 6028355"/>
                <a:gd name="connsiteX1" fmla="*/ 4281350 w 6771238"/>
                <a:gd name="connsiteY1" fmla="*/ 2054840 h 6028355"/>
                <a:gd name="connsiteX2" fmla="*/ 6337026 w 6771238"/>
                <a:gd name="connsiteY2" fmla="*/ 2517594 h 6028355"/>
                <a:gd name="connsiteX3" fmla="*/ 6313831 w 6771238"/>
                <a:gd name="connsiteY3" fmla="*/ 3699836 h 6028355"/>
                <a:gd name="connsiteX4" fmla="*/ 2100797 w 6771238"/>
                <a:gd name="connsiteY4" fmla="*/ 3828842 h 6028355"/>
                <a:gd name="connsiteX5" fmla="*/ 171640 w 6771238"/>
                <a:gd name="connsiteY5" fmla="*/ 5568273 h 6028355"/>
                <a:gd name="connsiteX6" fmla="*/ 84645 w 6771238"/>
                <a:gd name="connsiteY6" fmla="*/ 6028355 h 6028355"/>
                <a:gd name="connsiteX0" fmla="*/ 3155147 w 6771238"/>
                <a:gd name="connsiteY0" fmla="*/ 0 h 6028355"/>
                <a:gd name="connsiteX1" fmla="*/ 4281350 w 6771238"/>
                <a:gd name="connsiteY1" fmla="*/ 2054840 h 6028355"/>
                <a:gd name="connsiteX2" fmla="*/ 6337026 w 6771238"/>
                <a:gd name="connsiteY2" fmla="*/ 2517594 h 6028355"/>
                <a:gd name="connsiteX3" fmla="*/ 6313831 w 6771238"/>
                <a:gd name="connsiteY3" fmla="*/ 3699836 h 6028355"/>
                <a:gd name="connsiteX4" fmla="*/ 2100797 w 6771238"/>
                <a:gd name="connsiteY4" fmla="*/ 3828842 h 6028355"/>
                <a:gd name="connsiteX5" fmla="*/ 171640 w 6771238"/>
                <a:gd name="connsiteY5" fmla="*/ 5568273 h 6028355"/>
                <a:gd name="connsiteX6" fmla="*/ 84645 w 6771238"/>
                <a:gd name="connsiteY6" fmla="*/ 6028355 h 6028355"/>
                <a:gd name="connsiteX0" fmla="*/ 3070502 w 6686593"/>
                <a:gd name="connsiteY0" fmla="*/ 0 h 6028355"/>
                <a:gd name="connsiteX1" fmla="*/ 4196705 w 6686593"/>
                <a:gd name="connsiteY1" fmla="*/ 2054840 h 6028355"/>
                <a:gd name="connsiteX2" fmla="*/ 6252381 w 6686593"/>
                <a:gd name="connsiteY2" fmla="*/ 2517594 h 6028355"/>
                <a:gd name="connsiteX3" fmla="*/ 6229186 w 6686593"/>
                <a:gd name="connsiteY3" fmla="*/ 3699836 h 6028355"/>
                <a:gd name="connsiteX4" fmla="*/ 2016152 w 6686593"/>
                <a:gd name="connsiteY4" fmla="*/ 3828842 h 6028355"/>
                <a:gd name="connsiteX5" fmla="*/ 86995 w 6686593"/>
                <a:gd name="connsiteY5" fmla="*/ 5568273 h 6028355"/>
                <a:gd name="connsiteX6" fmla="*/ 0 w 6686593"/>
                <a:gd name="connsiteY6" fmla="*/ 6028355 h 6028355"/>
                <a:gd name="connsiteX0" fmla="*/ 2985853 w 6601944"/>
                <a:gd name="connsiteY0" fmla="*/ 0 h 6038034"/>
                <a:gd name="connsiteX1" fmla="*/ 4112056 w 6601944"/>
                <a:gd name="connsiteY1" fmla="*/ 2054840 h 6038034"/>
                <a:gd name="connsiteX2" fmla="*/ 6167732 w 6601944"/>
                <a:gd name="connsiteY2" fmla="*/ 2517594 h 6038034"/>
                <a:gd name="connsiteX3" fmla="*/ 6144537 w 6601944"/>
                <a:gd name="connsiteY3" fmla="*/ 3699836 h 6038034"/>
                <a:gd name="connsiteX4" fmla="*/ 1931503 w 6601944"/>
                <a:gd name="connsiteY4" fmla="*/ 3828842 h 6038034"/>
                <a:gd name="connsiteX5" fmla="*/ 2346 w 6601944"/>
                <a:gd name="connsiteY5" fmla="*/ 5568273 h 6038034"/>
                <a:gd name="connsiteX6" fmla="*/ 655064 w 6601944"/>
                <a:gd name="connsiteY6" fmla="*/ 6038034 h 6038034"/>
                <a:gd name="connsiteX0" fmla="*/ 3015708 w 6631799"/>
                <a:gd name="connsiteY0" fmla="*/ 0 h 6512313"/>
                <a:gd name="connsiteX1" fmla="*/ 4141911 w 6631799"/>
                <a:gd name="connsiteY1" fmla="*/ 2054840 h 6512313"/>
                <a:gd name="connsiteX2" fmla="*/ 6197587 w 6631799"/>
                <a:gd name="connsiteY2" fmla="*/ 2517594 h 6512313"/>
                <a:gd name="connsiteX3" fmla="*/ 6174392 w 6631799"/>
                <a:gd name="connsiteY3" fmla="*/ 3699836 h 6512313"/>
                <a:gd name="connsiteX4" fmla="*/ 1961358 w 6631799"/>
                <a:gd name="connsiteY4" fmla="*/ 3828842 h 6512313"/>
                <a:gd name="connsiteX5" fmla="*/ 32201 w 6631799"/>
                <a:gd name="connsiteY5" fmla="*/ 5568273 h 6512313"/>
                <a:gd name="connsiteX6" fmla="*/ 0 w 6631799"/>
                <a:gd name="connsiteY6" fmla="*/ 6512313 h 6512313"/>
                <a:gd name="connsiteX0" fmla="*/ 3125295 w 6741386"/>
                <a:gd name="connsiteY0" fmla="*/ 0 h 6560709"/>
                <a:gd name="connsiteX1" fmla="*/ 4251498 w 6741386"/>
                <a:gd name="connsiteY1" fmla="*/ 2054840 h 6560709"/>
                <a:gd name="connsiteX2" fmla="*/ 6307174 w 6741386"/>
                <a:gd name="connsiteY2" fmla="*/ 2517594 h 6560709"/>
                <a:gd name="connsiteX3" fmla="*/ 6283979 w 6741386"/>
                <a:gd name="connsiteY3" fmla="*/ 3699836 h 6560709"/>
                <a:gd name="connsiteX4" fmla="*/ 2070945 w 6741386"/>
                <a:gd name="connsiteY4" fmla="*/ 3828842 h 6560709"/>
                <a:gd name="connsiteX5" fmla="*/ 141788 w 6741386"/>
                <a:gd name="connsiteY5" fmla="*/ 5568273 h 6560709"/>
                <a:gd name="connsiteX6" fmla="*/ 0 w 6741386"/>
                <a:gd name="connsiteY6" fmla="*/ 6560709 h 6560709"/>
                <a:gd name="connsiteX0" fmla="*/ 3070502 w 6686593"/>
                <a:gd name="connsiteY0" fmla="*/ 0 h 6580067"/>
                <a:gd name="connsiteX1" fmla="*/ 4196705 w 6686593"/>
                <a:gd name="connsiteY1" fmla="*/ 2054840 h 6580067"/>
                <a:gd name="connsiteX2" fmla="*/ 6252381 w 6686593"/>
                <a:gd name="connsiteY2" fmla="*/ 2517594 h 6580067"/>
                <a:gd name="connsiteX3" fmla="*/ 6229186 w 6686593"/>
                <a:gd name="connsiteY3" fmla="*/ 3699836 h 6580067"/>
                <a:gd name="connsiteX4" fmla="*/ 2016152 w 6686593"/>
                <a:gd name="connsiteY4" fmla="*/ 3828842 h 6580067"/>
                <a:gd name="connsiteX5" fmla="*/ 86995 w 6686593"/>
                <a:gd name="connsiteY5" fmla="*/ 5568273 h 6580067"/>
                <a:gd name="connsiteX6" fmla="*/ 0 w 6686593"/>
                <a:gd name="connsiteY6" fmla="*/ 6580067 h 6580067"/>
                <a:gd name="connsiteX0" fmla="*/ 3070502 w 6686593"/>
                <a:gd name="connsiteY0" fmla="*/ 0 h 6580067"/>
                <a:gd name="connsiteX1" fmla="*/ 4196705 w 6686593"/>
                <a:gd name="connsiteY1" fmla="*/ 2054840 h 6580067"/>
                <a:gd name="connsiteX2" fmla="*/ 6252381 w 6686593"/>
                <a:gd name="connsiteY2" fmla="*/ 2517594 h 6580067"/>
                <a:gd name="connsiteX3" fmla="*/ 6229186 w 6686593"/>
                <a:gd name="connsiteY3" fmla="*/ 3699836 h 6580067"/>
                <a:gd name="connsiteX4" fmla="*/ 2016152 w 6686593"/>
                <a:gd name="connsiteY4" fmla="*/ 3828842 h 6580067"/>
                <a:gd name="connsiteX5" fmla="*/ 86995 w 6686593"/>
                <a:gd name="connsiteY5" fmla="*/ 5568273 h 6580067"/>
                <a:gd name="connsiteX6" fmla="*/ 0 w 6686593"/>
                <a:gd name="connsiteY6" fmla="*/ 6580067 h 6580067"/>
                <a:gd name="connsiteX0" fmla="*/ 3070502 w 6686593"/>
                <a:gd name="connsiteY0" fmla="*/ 0 h 6580067"/>
                <a:gd name="connsiteX1" fmla="*/ 4196705 w 6686593"/>
                <a:gd name="connsiteY1" fmla="*/ 2054840 h 6580067"/>
                <a:gd name="connsiteX2" fmla="*/ 6252381 w 6686593"/>
                <a:gd name="connsiteY2" fmla="*/ 2517594 h 6580067"/>
                <a:gd name="connsiteX3" fmla="*/ 6229186 w 6686593"/>
                <a:gd name="connsiteY3" fmla="*/ 3699836 h 6580067"/>
                <a:gd name="connsiteX4" fmla="*/ 2016152 w 6686593"/>
                <a:gd name="connsiteY4" fmla="*/ 3828842 h 6580067"/>
                <a:gd name="connsiteX5" fmla="*/ 86995 w 6686593"/>
                <a:gd name="connsiteY5" fmla="*/ 5568273 h 6580067"/>
                <a:gd name="connsiteX6" fmla="*/ 0 w 6686593"/>
                <a:gd name="connsiteY6" fmla="*/ 6580067 h 6580067"/>
                <a:gd name="connsiteX0" fmla="*/ 3070502 w 6686593"/>
                <a:gd name="connsiteY0" fmla="*/ 0 h 6580067"/>
                <a:gd name="connsiteX1" fmla="*/ 4196705 w 6686593"/>
                <a:gd name="connsiteY1" fmla="*/ 2054840 h 6580067"/>
                <a:gd name="connsiteX2" fmla="*/ 6252381 w 6686593"/>
                <a:gd name="connsiteY2" fmla="*/ 2517594 h 6580067"/>
                <a:gd name="connsiteX3" fmla="*/ 6229186 w 6686593"/>
                <a:gd name="connsiteY3" fmla="*/ 3699836 h 6580067"/>
                <a:gd name="connsiteX4" fmla="*/ 2016152 w 6686593"/>
                <a:gd name="connsiteY4" fmla="*/ 3828842 h 6580067"/>
                <a:gd name="connsiteX5" fmla="*/ 196582 w 6686593"/>
                <a:gd name="connsiteY5" fmla="*/ 5132710 h 6580067"/>
                <a:gd name="connsiteX6" fmla="*/ 0 w 6686593"/>
                <a:gd name="connsiteY6" fmla="*/ 6580067 h 6580067"/>
                <a:gd name="connsiteX0" fmla="*/ 3070502 w 6686593"/>
                <a:gd name="connsiteY0" fmla="*/ 0 h 6580067"/>
                <a:gd name="connsiteX1" fmla="*/ 4196705 w 6686593"/>
                <a:gd name="connsiteY1" fmla="*/ 2054840 h 6580067"/>
                <a:gd name="connsiteX2" fmla="*/ 6252381 w 6686593"/>
                <a:gd name="connsiteY2" fmla="*/ 2517594 h 6580067"/>
                <a:gd name="connsiteX3" fmla="*/ 6229186 w 6686593"/>
                <a:gd name="connsiteY3" fmla="*/ 3699836 h 6580067"/>
                <a:gd name="connsiteX4" fmla="*/ 2016152 w 6686593"/>
                <a:gd name="connsiteY4" fmla="*/ 3828842 h 6580067"/>
                <a:gd name="connsiteX5" fmla="*/ 251375 w 6686593"/>
                <a:gd name="connsiteY5" fmla="*/ 4871372 h 6580067"/>
                <a:gd name="connsiteX6" fmla="*/ 0 w 6686593"/>
                <a:gd name="connsiteY6" fmla="*/ 6580067 h 6580067"/>
                <a:gd name="connsiteX0" fmla="*/ 3070502 w 6686593"/>
                <a:gd name="connsiteY0" fmla="*/ 0 h 6580067"/>
                <a:gd name="connsiteX1" fmla="*/ 4196705 w 6686593"/>
                <a:gd name="connsiteY1" fmla="*/ 2054840 h 6580067"/>
                <a:gd name="connsiteX2" fmla="*/ 6252381 w 6686593"/>
                <a:gd name="connsiteY2" fmla="*/ 2517594 h 6580067"/>
                <a:gd name="connsiteX3" fmla="*/ 6229186 w 6686593"/>
                <a:gd name="connsiteY3" fmla="*/ 3699836 h 6580067"/>
                <a:gd name="connsiteX4" fmla="*/ 2016152 w 6686593"/>
                <a:gd name="connsiteY4" fmla="*/ 3828842 h 6580067"/>
                <a:gd name="connsiteX5" fmla="*/ 374662 w 6686593"/>
                <a:gd name="connsiteY5" fmla="*/ 4764901 h 6580067"/>
                <a:gd name="connsiteX6" fmla="*/ 0 w 6686593"/>
                <a:gd name="connsiteY6" fmla="*/ 6580067 h 6580067"/>
                <a:gd name="connsiteX0" fmla="*/ 3070502 w 6686593"/>
                <a:gd name="connsiteY0" fmla="*/ 0 h 6580067"/>
                <a:gd name="connsiteX1" fmla="*/ 4196705 w 6686593"/>
                <a:gd name="connsiteY1" fmla="*/ 2054840 h 6580067"/>
                <a:gd name="connsiteX2" fmla="*/ 6252381 w 6686593"/>
                <a:gd name="connsiteY2" fmla="*/ 2517594 h 6580067"/>
                <a:gd name="connsiteX3" fmla="*/ 6229186 w 6686593"/>
                <a:gd name="connsiteY3" fmla="*/ 3699836 h 6580067"/>
                <a:gd name="connsiteX4" fmla="*/ 2016152 w 6686593"/>
                <a:gd name="connsiteY4" fmla="*/ 3828842 h 6580067"/>
                <a:gd name="connsiteX5" fmla="*/ 347264 w 6686593"/>
                <a:gd name="connsiteY5" fmla="*/ 4890731 h 6580067"/>
                <a:gd name="connsiteX6" fmla="*/ 0 w 6686593"/>
                <a:gd name="connsiteY6" fmla="*/ 6580067 h 6580067"/>
                <a:gd name="connsiteX0" fmla="*/ 2782835 w 6398926"/>
                <a:gd name="connsiteY0" fmla="*/ 0 h 6628463"/>
                <a:gd name="connsiteX1" fmla="*/ 3909038 w 6398926"/>
                <a:gd name="connsiteY1" fmla="*/ 2054840 h 6628463"/>
                <a:gd name="connsiteX2" fmla="*/ 5964714 w 6398926"/>
                <a:gd name="connsiteY2" fmla="*/ 2517594 h 6628463"/>
                <a:gd name="connsiteX3" fmla="*/ 5941519 w 6398926"/>
                <a:gd name="connsiteY3" fmla="*/ 3699836 h 6628463"/>
                <a:gd name="connsiteX4" fmla="*/ 1728485 w 6398926"/>
                <a:gd name="connsiteY4" fmla="*/ 3828842 h 6628463"/>
                <a:gd name="connsiteX5" fmla="*/ 59597 w 6398926"/>
                <a:gd name="connsiteY5" fmla="*/ 4890731 h 6628463"/>
                <a:gd name="connsiteX6" fmla="*/ 0 w 6398926"/>
                <a:gd name="connsiteY6" fmla="*/ 6628463 h 6628463"/>
                <a:gd name="connsiteX0" fmla="*/ 2769163 w 6385254"/>
                <a:gd name="connsiteY0" fmla="*/ 0 h 6638143"/>
                <a:gd name="connsiteX1" fmla="*/ 3895366 w 6385254"/>
                <a:gd name="connsiteY1" fmla="*/ 2054840 h 6638143"/>
                <a:gd name="connsiteX2" fmla="*/ 5951042 w 6385254"/>
                <a:gd name="connsiteY2" fmla="*/ 2517594 h 6638143"/>
                <a:gd name="connsiteX3" fmla="*/ 5927847 w 6385254"/>
                <a:gd name="connsiteY3" fmla="*/ 3699836 h 6638143"/>
                <a:gd name="connsiteX4" fmla="*/ 1714813 w 6385254"/>
                <a:gd name="connsiteY4" fmla="*/ 3828842 h 6638143"/>
                <a:gd name="connsiteX5" fmla="*/ 45925 w 6385254"/>
                <a:gd name="connsiteY5" fmla="*/ 4890731 h 6638143"/>
                <a:gd name="connsiteX6" fmla="*/ 26 w 6385254"/>
                <a:gd name="connsiteY6" fmla="*/ 6638143 h 6638143"/>
                <a:gd name="connsiteX0" fmla="*/ 2769163 w 6385254"/>
                <a:gd name="connsiteY0" fmla="*/ 0 h 6638143"/>
                <a:gd name="connsiteX1" fmla="*/ 3895366 w 6385254"/>
                <a:gd name="connsiteY1" fmla="*/ 2054840 h 6638143"/>
                <a:gd name="connsiteX2" fmla="*/ 5951042 w 6385254"/>
                <a:gd name="connsiteY2" fmla="*/ 2517594 h 6638143"/>
                <a:gd name="connsiteX3" fmla="*/ 5927847 w 6385254"/>
                <a:gd name="connsiteY3" fmla="*/ 3699836 h 6638143"/>
                <a:gd name="connsiteX4" fmla="*/ 1714813 w 6385254"/>
                <a:gd name="connsiteY4" fmla="*/ 3828842 h 6638143"/>
                <a:gd name="connsiteX5" fmla="*/ 45925 w 6385254"/>
                <a:gd name="connsiteY5" fmla="*/ 4890731 h 6638143"/>
                <a:gd name="connsiteX6" fmla="*/ 26 w 6385254"/>
                <a:gd name="connsiteY6" fmla="*/ 6638143 h 6638143"/>
                <a:gd name="connsiteX0" fmla="*/ 2769163 w 6385254"/>
                <a:gd name="connsiteY0" fmla="*/ 0 h 6638143"/>
                <a:gd name="connsiteX1" fmla="*/ 3895366 w 6385254"/>
                <a:gd name="connsiteY1" fmla="*/ 2054840 h 6638143"/>
                <a:gd name="connsiteX2" fmla="*/ 5951042 w 6385254"/>
                <a:gd name="connsiteY2" fmla="*/ 2517594 h 6638143"/>
                <a:gd name="connsiteX3" fmla="*/ 5927847 w 6385254"/>
                <a:gd name="connsiteY3" fmla="*/ 3699836 h 6638143"/>
                <a:gd name="connsiteX4" fmla="*/ 1714813 w 6385254"/>
                <a:gd name="connsiteY4" fmla="*/ 3828842 h 6638143"/>
                <a:gd name="connsiteX5" fmla="*/ 45925 w 6385254"/>
                <a:gd name="connsiteY5" fmla="*/ 4890731 h 6638143"/>
                <a:gd name="connsiteX6" fmla="*/ 26 w 6385254"/>
                <a:gd name="connsiteY6" fmla="*/ 6638143 h 6638143"/>
                <a:gd name="connsiteX0" fmla="*/ 2769137 w 6385228"/>
                <a:gd name="connsiteY0" fmla="*/ 0 h 6638143"/>
                <a:gd name="connsiteX1" fmla="*/ 3895340 w 6385228"/>
                <a:gd name="connsiteY1" fmla="*/ 2054840 h 6638143"/>
                <a:gd name="connsiteX2" fmla="*/ 5951016 w 6385228"/>
                <a:gd name="connsiteY2" fmla="*/ 2517594 h 6638143"/>
                <a:gd name="connsiteX3" fmla="*/ 5927821 w 6385228"/>
                <a:gd name="connsiteY3" fmla="*/ 3699836 h 6638143"/>
                <a:gd name="connsiteX4" fmla="*/ 1714787 w 6385228"/>
                <a:gd name="connsiteY4" fmla="*/ 3828842 h 6638143"/>
                <a:gd name="connsiteX5" fmla="*/ 45899 w 6385228"/>
                <a:gd name="connsiteY5" fmla="*/ 4890731 h 6638143"/>
                <a:gd name="connsiteX6" fmla="*/ 0 w 6385228"/>
                <a:gd name="connsiteY6" fmla="*/ 6638143 h 6638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85228" h="6638143">
                  <a:moveTo>
                    <a:pt x="2769137" y="0"/>
                  </a:moveTo>
                  <a:cubicBezTo>
                    <a:pt x="2742121" y="856211"/>
                    <a:pt x="3296534" y="1673957"/>
                    <a:pt x="3895340" y="2054840"/>
                  </a:cubicBezTo>
                  <a:cubicBezTo>
                    <a:pt x="4494146" y="2435723"/>
                    <a:pt x="5475286" y="2330540"/>
                    <a:pt x="5951016" y="2517594"/>
                  </a:cubicBezTo>
                  <a:cubicBezTo>
                    <a:pt x="6426746" y="2704648"/>
                    <a:pt x="6633859" y="3481295"/>
                    <a:pt x="5927821" y="3699836"/>
                  </a:cubicBezTo>
                  <a:cubicBezTo>
                    <a:pt x="5221783" y="3918377"/>
                    <a:pt x="2738485" y="3517436"/>
                    <a:pt x="1714787" y="3828842"/>
                  </a:cubicBezTo>
                  <a:cubicBezTo>
                    <a:pt x="691089" y="4140248"/>
                    <a:pt x="162750" y="4301526"/>
                    <a:pt x="45899" y="4890731"/>
                  </a:cubicBezTo>
                  <a:cubicBezTo>
                    <a:pt x="11238" y="5334751"/>
                    <a:pt x="14499" y="6561463"/>
                    <a:pt x="0" y="6638143"/>
                  </a:cubicBezTo>
                </a:path>
              </a:pathLst>
            </a:cu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16647095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D1C5ECC8-9D4F-4591-836E-A1F6474FB380}"/>
              </a:ext>
            </a:extLst>
          </p:cNvPr>
          <p:cNvGrpSpPr/>
          <p:nvPr/>
        </p:nvGrpSpPr>
        <p:grpSpPr>
          <a:xfrm>
            <a:off x="-16728" y="-26015"/>
            <a:ext cx="9998926" cy="5959468"/>
            <a:chOff x="-16728" y="-26015"/>
            <a:chExt cx="9998926" cy="5959468"/>
          </a:xfrm>
        </p:grpSpPr>
        <p:grpSp>
          <p:nvGrpSpPr>
            <p:cNvPr id="14" name="Skupina 13">
              <a:extLst>
                <a:ext uri="{FF2B5EF4-FFF2-40B4-BE49-F238E27FC236}">
                  <a16:creationId xmlns:a16="http://schemas.microsoft.com/office/drawing/2014/main" id="{8F3973F5-6ABC-421B-92B0-9011D96B0846}"/>
                </a:ext>
              </a:extLst>
            </p:cNvPr>
            <p:cNvGrpSpPr/>
            <p:nvPr/>
          </p:nvGrpSpPr>
          <p:grpSpPr>
            <a:xfrm>
              <a:off x="3010957" y="1476375"/>
              <a:ext cx="1048809" cy="523876"/>
              <a:chOff x="3010957" y="1476375"/>
              <a:chExt cx="1048809" cy="523876"/>
            </a:xfrm>
          </p:grpSpPr>
          <p:sp>
            <p:nvSpPr>
              <p:cNvPr id="17" name="Ovál 16">
                <a:extLst>
                  <a:ext uri="{FF2B5EF4-FFF2-40B4-BE49-F238E27FC236}">
                    <a16:creationId xmlns:a16="http://schemas.microsoft.com/office/drawing/2014/main" id="{54B66430-43A2-4FD1-BC77-F0D7DD5668F2}"/>
                  </a:ext>
                </a:extLst>
              </p:cNvPr>
              <p:cNvSpPr/>
              <p:nvPr/>
            </p:nvSpPr>
            <p:spPr>
              <a:xfrm>
                <a:off x="3010957" y="1476375"/>
                <a:ext cx="1048809" cy="523876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0650410D-8C49-4FCF-BEC8-C5BACD3F23F8}"/>
                  </a:ext>
                </a:extLst>
              </p:cNvPr>
              <p:cNvSpPr txBox="1"/>
              <p:nvPr/>
            </p:nvSpPr>
            <p:spPr>
              <a:xfrm>
                <a:off x="3057525" y="1568585"/>
                <a:ext cx="981075" cy="35394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700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NAD</a:t>
                </a:r>
                <a:r>
                  <a:rPr lang="cs-CZ" sz="1700" dirty="0">
                    <a:solidFill>
                      <a:srgbClr val="CC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</a:t>
                </a:r>
                <a:endParaRPr lang="cs-CZ" sz="1700" baseline="30000" dirty="0">
                  <a:solidFill>
                    <a:srgbClr val="CC00F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BEBE87F9-BE7B-4BBE-9044-B03F19F90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3866528"/>
              <a:ext cx="4010025" cy="2066925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1093B41B-B667-4DFF-84D0-DE2EED5FD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2717" y="2512455"/>
              <a:ext cx="3162300" cy="1276350"/>
            </a:xfrm>
            <a:prstGeom prst="rect">
              <a:avLst/>
            </a:prstGeom>
          </p:spPr>
        </p:pic>
        <p:sp>
          <p:nvSpPr>
            <p:cNvPr id="11" name="Pravá složená závorka 10">
              <a:extLst>
                <a:ext uri="{FF2B5EF4-FFF2-40B4-BE49-F238E27FC236}">
                  <a16:creationId xmlns:a16="http://schemas.microsoft.com/office/drawing/2014/main" id="{A265B5C7-FDEB-4E06-BB83-F3CF5A5C4BE0}"/>
                </a:ext>
              </a:extLst>
            </p:cNvPr>
            <p:cNvSpPr/>
            <p:nvPr/>
          </p:nvSpPr>
          <p:spPr>
            <a:xfrm>
              <a:off x="4495799" y="1278467"/>
              <a:ext cx="315383" cy="2604995"/>
            </a:xfrm>
            <a:prstGeom prst="rightBrace">
              <a:avLst>
                <a:gd name="adj1" fmla="val 32643"/>
                <a:gd name="adj2" fmla="val 50000"/>
              </a:avLst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422B5654-B2E2-44A9-BB8A-3B54E7A469FE}"/>
                </a:ext>
              </a:extLst>
            </p:cNvPr>
            <p:cNvSpPr txBox="1"/>
            <p:nvPr/>
          </p:nvSpPr>
          <p:spPr>
            <a:xfrm>
              <a:off x="5037665" y="2387601"/>
              <a:ext cx="4944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latin typeface="Corbel" panose="020B0503020204020204" pitchFamily="34" charset="0"/>
                </a:rPr>
                <a:t>produkty</a:t>
              </a:r>
              <a:r>
                <a:rPr lang="cs-CZ" dirty="0">
                  <a:latin typeface="Corbel" panose="020B0503020204020204" pitchFamily="34" charset="0"/>
                </a:rPr>
                <a:t> (</a:t>
              </a:r>
              <a:r>
                <a:rPr lang="cs-CZ" i="1" dirty="0">
                  <a:latin typeface="Corbel" panose="020B0503020204020204" pitchFamily="34" charset="0"/>
                </a:rPr>
                <a:t>1,3-bisfosfoglycerát a NADH</a:t>
              </a:r>
              <a:r>
                <a:rPr lang="cs-CZ" dirty="0">
                  <a:latin typeface="Corbel" panose="020B0503020204020204" pitchFamily="34" charset="0"/>
                </a:rPr>
                <a:t>)</a:t>
              </a:r>
            </a:p>
          </p:txBody>
        </p:sp>
        <p:sp>
          <p:nvSpPr>
            <p:cNvPr id="13" name="Volný tvar 17">
              <a:extLst>
                <a:ext uri="{FF2B5EF4-FFF2-40B4-BE49-F238E27FC236}">
                  <a16:creationId xmlns:a16="http://schemas.microsoft.com/office/drawing/2014/main" id="{FB4C4169-FBDA-4083-8B8A-A32BD74C3F86}"/>
                </a:ext>
              </a:extLst>
            </p:cNvPr>
            <p:cNvSpPr/>
            <p:nvPr/>
          </p:nvSpPr>
          <p:spPr>
            <a:xfrm>
              <a:off x="-16728" y="-26015"/>
              <a:ext cx="4108143" cy="5742999"/>
            </a:xfrm>
            <a:custGeom>
              <a:avLst/>
              <a:gdLst>
                <a:gd name="connsiteX0" fmla="*/ 2214531 w 5734399"/>
                <a:gd name="connsiteY0" fmla="*/ 0 h 4545983"/>
                <a:gd name="connsiteX1" fmla="*/ 2696670 w 5734399"/>
                <a:gd name="connsiteY1" fmla="*/ 2161309 h 4545983"/>
                <a:gd name="connsiteX2" fmla="*/ 5431557 w 5734399"/>
                <a:gd name="connsiteY2" fmla="*/ 2693324 h 4545983"/>
                <a:gd name="connsiteX3" fmla="*/ 5265302 w 5734399"/>
                <a:gd name="connsiteY3" fmla="*/ 3790604 h 4545983"/>
                <a:gd name="connsiteX4" fmla="*/ 1865397 w 5734399"/>
                <a:gd name="connsiteY4" fmla="*/ 4031673 h 4545983"/>
                <a:gd name="connsiteX5" fmla="*/ 161288 w 5734399"/>
                <a:gd name="connsiteY5" fmla="*/ 4505498 h 4545983"/>
                <a:gd name="connsiteX6" fmla="*/ 169600 w 5734399"/>
                <a:gd name="connsiteY6" fmla="*/ 4488873 h 4545983"/>
                <a:gd name="connsiteX0" fmla="*/ 2149784 w 5669652"/>
                <a:gd name="connsiteY0" fmla="*/ 0 h 5707211"/>
                <a:gd name="connsiteX1" fmla="*/ 2631923 w 5669652"/>
                <a:gd name="connsiteY1" fmla="*/ 2161309 h 5707211"/>
                <a:gd name="connsiteX2" fmla="*/ 5366810 w 5669652"/>
                <a:gd name="connsiteY2" fmla="*/ 2693324 h 5707211"/>
                <a:gd name="connsiteX3" fmla="*/ 5200555 w 5669652"/>
                <a:gd name="connsiteY3" fmla="*/ 3790604 h 5707211"/>
                <a:gd name="connsiteX4" fmla="*/ 1800650 w 5669652"/>
                <a:gd name="connsiteY4" fmla="*/ 4031673 h 5707211"/>
                <a:gd name="connsiteX5" fmla="*/ 96541 w 5669652"/>
                <a:gd name="connsiteY5" fmla="*/ 4505498 h 5707211"/>
                <a:gd name="connsiteX6" fmla="*/ 373003 w 5669652"/>
                <a:gd name="connsiteY6" fmla="*/ 5705868 h 5707211"/>
                <a:gd name="connsiteX0" fmla="*/ 2053244 w 5573112"/>
                <a:gd name="connsiteY0" fmla="*/ 0 h 4505498"/>
                <a:gd name="connsiteX1" fmla="*/ 2535383 w 5573112"/>
                <a:gd name="connsiteY1" fmla="*/ 2161309 h 4505498"/>
                <a:gd name="connsiteX2" fmla="*/ 5270270 w 5573112"/>
                <a:gd name="connsiteY2" fmla="*/ 2693324 h 4505498"/>
                <a:gd name="connsiteX3" fmla="*/ 5104015 w 5573112"/>
                <a:gd name="connsiteY3" fmla="*/ 3790604 h 4505498"/>
                <a:gd name="connsiteX4" fmla="*/ 1704110 w 5573112"/>
                <a:gd name="connsiteY4" fmla="*/ 4031673 h 4505498"/>
                <a:gd name="connsiteX5" fmla="*/ 1 w 5573112"/>
                <a:gd name="connsiteY5" fmla="*/ 4505498 h 4505498"/>
                <a:gd name="connsiteX0" fmla="*/ 2053243 w 5573111"/>
                <a:gd name="connsiteY0" fmla="*/ 0 h 5692810"/>
                <a:gd name="connsiteX1" fmla="*/ 2535382 w 5573111"/>
                <a:gd name="connsiteY1" fmla="*/ 2161309 h 5692810"/>
                <a:gd name="connsiteX2" fmla="*/ 5270269 w 5573111"/>
                <a:gd name="connsiteY2" fmla="*/ 2693324 h 5692810"/>
                <a:gd name="connsiteX3" fmla="*/ 5104014 w 5573111"/>
                <a:gd name="connsiteY3" fmla="*/ 3790604 h 5692810"/>
                <a:gd name="connsiteX4" fmla="*/ 1704109 w 5573111"/>
                <a:gd name="connsiteY4" fmla="*/ 4031673 h 5692810"/>
                <a:gd name="connsiteX5" fmla="*/ 0 w 5573111"/>
                <a:gd name="connsiteY5" fmla="*/ 5692810 h 5692810"/>
                <a:gd name="connsiteX0" fmla="*/ 2053243 w 5573111"/>
                <a:gd name="connsiteY0" fmla="*/ 0 h 5692810"/>
                <a:gd name="connsiteX1" fmla="*/ 2535382 w 5573111"/>
                <a:gd name="connsiteY1" fmla="*/ 2161309 h 5692810"/>
                <a:gd name="connsiteX2" fmla="*/ 5270269 w 5573111"/>
                <a:gd name="connsiteY2" fmla="*/ 2693324 h 5692810"/>
                <a:gd name="connsiteX3" fmla="*/ 5104014 w 5573111"/>
                <a:gd name="connsiteY3" fmla="*/ 3790604 h 5692810"/>
                <a:gd name="connsiteX4" fmla="*/ 1704109 w 5573111"/>
                <a:gd name="connsiteY4" fmla="*/ 4031673 h 5692810"/>
                <a:gd name="connsiteX5" fmla="*/ 0 w 5573111"/>
                <a:gd name="connsiteY5" fmla="*/ 5692810 h 5692810"/>
                <a:gd name="connsiteX0" fmla="*/ 2053243 w 5582367"/>
                <a:gd name="connsiteY0" fmla="*/ 0 h 5692810"/>
                <a:gd name="connsiteX1" fmla="*/ 2535382 w 5582367"/>
                <a:gd name="connsiteY1" fmla="*/ 2161309 h 5692810"/>
                <a:gd name="connsiteX2" fmla="*/ 5270269 w 5582367"/>
                <a:gd name="connsiteY2" fmla="*/ 2693324 h 5692810"/>
                <a:gd name="connsiteX3" fmla="*/ 5104014 w 5582367"/>
                <a:gd name="connsiteY3" fmla="*/ 3790604 h 5692810"/>
                <a:gd name="connsiteX4" fmla="*/ 1543218 w 5582367"/>
                <a:gd name="connsiteY4" fmla="*/ 4051462 h 5692810"/>
                <a:gd name="connsiteX5" fmla="*/ 0 w 5582367"/>
                <a:gd name="connsiteY5" fmla="*/ 5692810 h 5692810"/>
                <a:gd name="connsiteX0" fmla="*/ 2053243 w 5582367"/>
                <a:gd name="connsiteY0" fmla="*/ 0 h 5692810"/>
                <a:gd name="connsiteX1" fmla="*/ 2535382 w 5582367"/>
                <a:gd name="connsiteY1" fmla="*/ 2161309 h 5692810"/>
                <a:gd name="connsiteX2" fmla="*/ 5270269 w 5582367"/>
                <a:gd name="connsiteY2" fmla="*/ 2693324 h 5692810"/>
                <a:gd name="connsiteX3" fmla="*/ 5104014 w 5582367"/>
                <a:gd name="connsiteY3" fmla="*/ 3790604 h 5692810"/>
                <a:gd name="connsiteX4" fmla="*/ 1543218 w 5582367"/>
                <a:gd name="connsiteY4" fmla="*/ 4051462 h 5692810"/>
                <a:gd name="connsiteX5" fmla="*/ 0 w 5582367"/>
                <a:gd name="connsiteY5" fmla="*/ 5692810 h 5692810"/>
                <a:gd name="connsiteX0" fmla="*/ 2053243 w 5605083"/>
                <a:gd name="connsiteY0" fmla="*/ 0 h 5692810"/>
                <a:gd name="connsiteX1" fmla="*/ 2535382 w 5605083"/>
                <a:gd name="connsiteY1" fmla="*/ 2161309 h 5692810"/>
                <a:gd name="connsiteX2" fmla="*/ 5270269 w 5605083"/>
                <a:gd name="connsiteY2" fmla="*/ 2693324 h 5692810"/>
                <a:gd name="connsiteX3" fmla="*/ 5146918 w 5605083"/>
                <a:gd name="connsiteY3" fmla="*/ 3622401 h 5692810"/>
                <a:gd name="connsiteX4" fmla="*/ 1543218 w 5605083"/>
                <a:gd name="connsiteY4" fmla="*/ 4051462 h 5692810"/>
                <a:gd name="connsiteX5" fmla="*/ 0 w 5605083"/>
                <a:gd name="connsiteY5" fmla="*/ 5692810 h 5692810"/>
                <a:gd name="connsiteX0" fmla="*/ 2053243 w 5592730"/>
                <a:gd name="connsiteY0" fmla="*/ 0 h 5692810"/>
                <a:gd name="connsiteX1" fmla="*/ 2535382 w 5592730"/>
                <a:gd name="connsiteY1" fmla="*/ 2161309 h 5692810"/>
                <a:gd name="connsiteX2" fmla="*/ 5248818 w 5592730"/>
                <a:gd name="connsiteY2" fmla="*/ 2624064 h 5692810"/>
                <a:gd name="connsiteX3" fmla="*/ 5146918 w 5592730"/>
                <a:gd name="connsiteY3" fmla="*/ 3622401 h 5692810"/>
                <a:gd name="connsiteX4" fmla="*/ 1543218 w 5592730"/>
                <a:gd name="connsiteY4" fmla="*/ 4051462 h 5692810"/>
                <a:gd name="connsiteX5" fmla="*/ 0 w 5592730"/>
                <a:gd name="connsiteY5" fmla="*/ 5692810 h 5692810"/>
                <a:gd name="connsiteX0" fmla="*/ 2053243 w 5592730"/>
                <a:gd name="connsiteY0" fmla="*/ 0 h 5692810"/>
                <a:gd name="connsiteX1" fmla="*/ 2535382 w 5592730"/>
                <a:gd name="connsiteY1" fmla="*/ 2161309 h 5692810"/>
                <a:gd name="connsiteX2" fmla="*/ 5248818 w 5592730"/>
                <a:gd name="connsiteY2" fmla="*/ 2624064 h 5692810"/>
                <a:gd name="connsiteX3" fmla="*/ 5146918 w 5592730"/>
                <a:gd name="connsiteY3" fmla="*/ 3622401 h 5692810"/>
                <a:gd name="connsiteX4" fmla="*/ 1543218 w 5592730"/>
                <a:gd name="connsiteY4" fmla="*/ 4051462 h 5692810"/>
                <a:gd name="connsiteX5" fmla="*/ 0 w 5592730"/>
                <a:gd name="connsiteY5" fmla="*/ 5692810 h 5692810"/>
                <a:gd name="connsiteX0" fmla="*/ 1903079 w 5442566"/>
                <a:gd name="connsiteY0" fmla="*/ 0 h 5762070"/>
                <a:gd name="connsiteX1" fmla="*/ 2385218 w 5442566"/>
                <a:gd name="connsiteY1" fmla="*/ 2161309 h 5762070"/>
                <a:gd name="connsiteX2" fmla="*/ 5098654 w 5442566"/>
                <a:gd name="connsiteY2" fmla="*/ 2624064 h 5762070"/>
                <a:gd name="connsiteX3" fmla="*/ 4996754 w 5442566"/>
                <a:gd name="connsiteY3" fmla="*/ 3622401 h 5762070"/>
                <a:gd name="connsiteX4" fmla="*/ 1393054 w 5442566"/>
                <a:gd name="connsiteY4" fmla="*/ 4051462 h 5762070"/>
                <a:gd name="connsiteX5" fmla="*/ 0 w 5442566"/>
                <a:gd name="connsiteY5" fmla="*/ 5762070 h 5762070"/>
                <a:gd name="connsiteX0" fmla="*/ 1903079 w 5442566"/>
                <a:gd name="connsiteY0" fmla="*/ 0 h 5762070"/>
                <a:gd name="connsiteX1" fmla="*/ 2385218 w 5442566"/>
                <a:gd name="connsiteY1" fmla="*/ 2161309 h 5762070"/>
                <a:gd name="connsiteX2" fmla="*/ 5098654 w 5442566"/>
                <a:gd name="connsiteY2" fmla="*/ 2624064 h 5762070"/>
                <a:gd name="connsiteX3" fmla="*/ 4996754 w 5442566"/>
                <a:gd name="connsiteY3" fmla="*/ 3622401 h 5762070"/>
                <a:gd name="connsiteX4" fmla="*/ 1393054 w 5442566"/>
                <a:gd name="connsiteY4" fmla="*/ 4051462 h 5762070"/>
                <a:gd name="connsiteX5" fmla="*/ 0 w 5442566"/>
                <a:gd name="connsiteY5" fmla="*/ 5762070 h 5762070"/>
                <a:gd name="connsiteX0" fmla="*/ 1892353 w 5431840"/>
                <a:gd name="connsiteY0" fmla="*/ 0 h 5544396"/>
                <a:gd name="connsiteX1" fmla="*/ 2374492 w 5431840"/>
                <a:gd name="connsiteY1" fmla="*/ 2161309 h 5544396"/>
                <a:gd name="connsiteX2" fmla="*/ 5087928 w 5431840"/>
                <a:gd name="connsiteY2" fmla="*/ 2624064 h 5544396"/>
                <a:gd name="connsiteX3" fmla="*/ 4986028 w 5431840"/>
                <a:gd name="connsiteY3" fmla="*/ 3622401 h 5544396"/>
                <a:gd name="connsiteX4" fmla="*/ 1382328 w 5431840"/>
                <a:gd name="connsiteY4" fmla="*/ 4051462 h 5544396"/>
                <a:gd name="connsiteX5" fmla="*/ 0 w 5431840"/>
                <a:gd name="connsiteY5" fmla="*/ 5544396 h 5544396"/>
                <a:gd name="connsiteX0" fmla="*/ 1892353 w 5431840"/>
                <a:gd name="connsiteY0" fmla="*/ 0 h 5544396"/>
                <a:gd name="connsiteX1" fmla="*/ 2374492 w 5431840"/>
                <a:gd name="connsiteY1" fmla="*/ 2161309 h 5544396"/>
                <a:gd name="connsiteX2" fmla="*/ 5087928 w 5431840"/>
                <a:gd name="connsiteY2" fmla="*/ 2624064 h 5544396"/>
                <a:gd name="connsiteX3" fmla="*/ 4986028 w 5431840"/>
                <a:gd name="connsiteY3" fmla="*/ 3622401 h 5544396"/>
                <a:gd name="connsiteX4" fmla="*/ 1382328 w 5431840"/>
                <a:gd name="connsiteY4" fmla="*/ 4051462 h 5544396"/>
                <a:gd name="connsiteX5" fmla="*/ 0 w 5431840"/>
                <a:gd name="connsiteY5" fmla="*/ 5544396 h 5544396"/>
                <a:gd name="connsiteX0" fmla="*/ 1892353 w 5414976"/>
                <a:gd name="connsiteY0" fmla="*/ 0 h 5544396"/>
                <a:gd name="connsiteX1" fmla="*/ 2374492 w 5414976"/>
                <a:gd name="connsiteY1" fmla="*/ 2161309 h 5544396"/>
                <a:gd name="connsiteX2" fmla="*/ 5087928 w 5414976"/>
                <a:gd name="connsiteY2" fmla="*/ 2624064 h 5544396"/>
                <a:gd name="connsiteX3" fmla="*/ 4955148 w 5414976"/>
                <a:gd name="connsiteY3" fmla="*/ 3690156 h 5544396"/>
                <a:gd name="connsiteX4" fmla="*/ 1382328 w 5414976"/>
                <a:gd name="connsiteY4" fmla="*/ 4051462 h 5544396"/>
                <a:gd name="connsiteX5" fmla="*/ 0 w 5414976"/>
                <a:gd name="connsiteY5" fmla="*/ 5544396 h 5544396"/>
                <a:gd name="connsiteX0" fmla="*/ 1892353 w 5426203"/>
                <a:gd name="connsiteY0" fmla="*/ 0 h 5544396"/>
                <a:gd name="connsiteX1" fmla="*/ 2374492 w 5426203"/>
                <a:gd name="connsiteY1" fmla="*/ 2161309 h 5544396"/>
                <a:gd name="connsiteX2" fmla="*/ 5087928 w 5426203"/>
                <a:gd name="connsiteY2" fmla="*/ 2624064 h 5544396"/>
                <a:gd name="connsiteX3" fmla="*/ 4955148 w 5426203"/>
                <a:gd name="connsiteY3" fmla="*/ 3690156 h 5544396"/>
                <a:gd name="connsiteX4" fmla="*/ 1382328 w 5426203"/>
                <a:gd name="connsiteY4" fmla="*/ 4051462 h 5544396"/>
                <a:gd name="connsiteX5" fmla="*/ 0 w 5426203"/>
                <a:gd name="connsiteY5" fmla="*/ 5544396 h 5544396"/>
                <a:gd name="connsiteX0" fmla="*/ 1892353 w 5426203"/>
                <a:gd name="connsiteY0" fmla="*/ 0 h 5544396"/>
                <a:gd name="connsiteX1" fmla="*/ 2374492 w 5426203"/>
                <a:gd name="connsiteY1" fmla="*/ 2161309 h 5544396"/>
                <a:gd name="connsiteX2" fmla="*/ 5087928 w 5426203"/>
                <a:gd name="connsiteY2" fmla="*/ 2624064 h 5544396"/>
                <a:gd name="connsiteX3" fmla="*/ 4955148 w 5426203"/>
                <a:gd name="connsiteY3" fmla="*/ 3690156 h 5544396"/>
                <a:gd name="connsiteX4" fmla="*/ 1382328 w 5426203"/>
                <a:gd name="connsiteY4" fmla="*/ 4051462 h 5544396"/>
                <a:gd name="connsiteX5" fmla="*/ 0 w 5426203"/>
                <a:gd name="connsiteY5" fmla="*/ 5544396 h 5544396"/>
                <a:gd name="connsiteX0" fmla="*/ 1892353 w 5414976"/>
                <a:gd name="connsiteY0" fmla="*/ 0 h 5544396"/>
                <a:gd name="connsiteX1" fmla="*/ 2374492 w 5414976"/>
                <a:gd name="connsiteY1" fmla="*/ 2161309 h 5544396"/>
                <a:gd name="connsiteX2" fmla="*/ 5087928 w 5414976"/>
                <a:gd name="connsiteY2" fmla="*/ 2624064 h 5544396"/>
                <a:gd name="connsiteX3" fmla="*/ 4955148 w 5414976"/>
                <a:gd name="connsiteY3" fmla="*/ 3690156 h 5544396"/>
                <a:gd name="connsiteX4" fmla="*/ 1382328 w 5414976"/>
                <a:gd name="connsiteY4" fmla="*/ 4051462 h 5544396"/>
                <a:gd name="connsiteX5" fmla="*/ 0 w 5414976"/>
                <a:gd name="connsiteY5" fmla="*/ 5544396 h 5544396"/>
                <a:gd name="connsiteX0" fmla="*/ 1892353 w 5425574"/>
                <a:gd name="connsiteY0" fmla="*/ 0 h 5544396"/>
                <a:gd name="connsiteX1" fmla="*/ 2374492 w 5425574"/>
                <a:gd name="connsiteY1" fmla="*/ 2161309 h 5544396"/>
                <a:gd name="connsiteX2" fmla="*/ 5087928 w 5425574"/>
                <a:gd name="connsiteY2" fmla="*/ 2624064 h 5544396"/>
                <a:gd name="connsiteX3" fmla="*/ 4955148 w 5425574"/>
                <a:gd name="connsiteY3" fmla="*/ 3690156 h 5544396"/>
                <a:gd name="connsiteX4" fmla="*/ 1207334 w 5425574"/>
                <a:gd name="connsiteY4" fmla="*/ 3983708 h 5544396"/>
                <a:gd name="connsiteX5" fmla="*/ 0 w 5425574"/>
                <a:gd name="connsiteY5" fmla="*/ 5544396 h 5544396"/>
                <a:gd name="connsiteX0" fmla="*/ 1892353 w 5425574"/>
                <a:gd name="connsiteY0" fmla="*/ 0 h 5544396"/>
                <a:gd name="connsiteX1" fmla="*/ 2374492 w 5425574"/>
                <a:gd name="connsiteY1" fmla="*/ 2161309 h 5544396"/>
                <a:gd name="connsiteX2" fmla="*/ 5087928 w 5425574"/>
                <a:gd name="connsiteY2" fmla="*/ 2624064 h 5544396"/>
                <a:gd name="connsiteX3" fmla="*/ 4955148 w 5425574"/>
                <a:gd name="connsiteY3" fmla="*/ 3690156 h 5544396"/>
                <a:gd name="connsiteX4" fmla="*/ 1207334 w 5425574"/>
                <a:gd name="connsiteY4" fmla="*/ 3983708 h 5544396"/>
                <a:gd name="connsiteX5" fmla="*/ 0 w 5425574"/>
                <a:gd name="connsiteY5" fmla="*/ 5544396 h 5544396"/>
                <a:gd name="connsiteX0" fmla="*/ 1892353 w 5441452"/>
                <a:gd name="connsiteY0" fmla="*/ 0 h 5544396"/>
                <a:gd name="connsiteX1" fmla="*/ 2374492 w 5441452"/>
                <a:gd name="connsiteY1" fmla="*/ 2161309 h 5544396"/>
                <a:gd name="connsiteX2" fmla="*/ 5087928 w 5441452"/>
                <a:gd name="connsiteY2" fmla="*/ 2624064 h 5544396"/>
                <a:gd name="connsiteX3" fmla="*/ 4955148 w 5441452"/>
                <a:gd name="connsiteY3" fmla="*/ 3690156 h 5544396"/>
                <a:gd name="connsiteX4" fmla="*/ 949991 w 5441452"/>
                <a:gd name="connsiteY4" fmla="*/ 3944991 h 5544396"/>
                <a:gd name="connsiteX5" fmla="*/ 0 w 5441452"/>
                <a:gd name="connsiteY5" fmla="*/ 5544396 h 5544396"/>
                <a:gd name="connsiteX0" fmla="*/ 1892353 w 5440811"/>
                <a:gd name="connsiteY0" fmla="*/ 0 h 5544396"/>
                <a:gd name="connsiteX1" fmla="*/ 2374492 w 5440811"/>
                <a:gd name="connsiteY1" fmla="*/ 2161309 h 5544396"/>
                <a:gd name="connsiteX2" fmla="*/ 5087928 w 5440811"/>
                <a:gd name="connsiteY2" fmla="*/ 2624064 h 5544396"/>
                <a:gd name="connsiteX3" fmla="*/ 4955148 w 5440811"/>
                <a:gd name="connsiteY3" fmla="*/ 3690156 h 5544396"/>
                <a:gd name="connsiteX4" fmla="*/ 960284 w 5440811"/>
                <a:gd name="connsiteY4" fmla="*/ 4061142 h 5544396"/>
                <a:gd name="connsiteX5" fmla="*/ 0 w 5440811"/>
                <a:gd name="connsiteY5" fmla="*/ 5544396 h 5544396"/>
                <a:gd name="connsiteX0" fmla="*/ 1892353 w 5440811"/>
                <a:gd name="connsiteY0" fmla="*/ 0 h 5544396"/>
                <a:gd name="connsiteX1" fmla="*/ 2374492 w 5440811"/>
                <a:gd name="connsiteY1" fmla="*/ 2161309 h 5544396"/>
                <a:gd name="connsiteX2" fmla="*/ 5087928 w 5440811"/>
                <a:gd name="connsiteY2" fmla="*/ 2624064 h 5544396"/>
                <a:gd name="connsiteX3" fmla="*/ 4955148 w 5440811"/>
                <a:gd name="connsiteY3" fmla="*/ 3690156 h 5544396"/>
                <a:gd name="connsiteX4" fmla="*/ 960284 w 5440811"/>
                <a:gd name="connsiteY4" fmla="*/ 4061142 h 5544396"/>
                <a:gd name="connsiteX5" fmla="*/ 0 w 5440811"/>
                <a:gd name="connsiteY5" fmla="*/ 5544396 h 5544396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62406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15805"/>
                <a:gd name="connsiteY0" fmla="*/ 0 h 5592792"/>
                <a:gd name="connsiteX1" fmla="*/ 2549486 w 5615805"/>
                <a:gd name="connsiteY1" fmla="*/ 2161309 h 5592792"/>
                <a:gd name="connsiteX2" fmla="*/ 5262922 w 5615805"/>
                <a:gd name="connsiteY2" fmla="*/ 2507914 h 5592792"/>
                <a:gd name="connsiteX3" fmla="*/ 5130142 w 5615805"/>
                <a:gd name="connsiteY3" fmla="*/ 3690156 h 5592792"/>
                <a:gd name="connsiteX4" fmla="*/ 1135278 w 5615805"/>
                <a:gd name="connsiteY4" fmla="*/ 4061142 h 5592792"/>
                <a:gd name="connsiteX5" fmla="*/ 0 w 5615805"/>
                <a:gd name="connsiteY5" fmla="*/ 5592792 h 5592792"/>
                <a:gd name="connsiteX0" fmla="*/ 2067347 w 5608094"/>
                <a:gd name="connsiteY0" fmla="*/ 0 h 5592792"/>
                <a:gd name="connsiteX1" fmla="*/ 2673012 w 5608094"/>
                <a:gd name="connsiteY1" fmla="*/ 2016122 h 5592792"/>
                <a:gd name="connsiteX2" fmla="*/ 5262922 w 5608094"/>
                <a:gd name="connsiteY2" fmla="*/ 2507914 h 5592792"/>
                <a:gd name="connsiteX3" fmla="*/ 5130142 w 5608094"/>
                <a:gd name="connsiteY3" fmla="*/ 3690156 h 5592792"/>
                <a:gd name="connsiteX4" fmla="*/ 1135278 w 5608094"/>
                <a:gd name="connsiteY4" fmla="*/ 4061142 h 5592792"/>
                <a:gd name="connsiteX5" fmla="*/ 0 w 5608094"/>
                <a:gd name="connsiteY5" fmla="*/ 5592792 h 5592792"/>
                <a:gd name="connsiteX0" fmla="*/ 2067347 w 5608095"/>
                <a:gd name="connsiteY0" fmla="*/ 0 h 5592792"/>
                <a:gd name="connsiteX1" fmla="*/ 2673012 w 5608095"/>
                <a:gd name="connsiteY1" fmla="*/ 2016122 h 5592792"/>
                <a:gd name="connsiteX2" fmla="*/ 5262923 w 5608095"/>
                <a:gd name="connsiteY2" fmla="*/ 2507914 h 5592792"/>
                <a:gd name="connsiteX3" fmla="*/ 5130142 w 5608095"/>
                <a:gd name="connsiteY3" fmla="*/ 3690156 h 5592792"/>
                <a:gd name="connsiteX4" fmla="*/ 1135278 w 5608095"/>
                <a:gd name="connsiteY4" fmla="*/ 4061142 h 5592792"/>
                <a:gd name="connsiteX5" fmla="*/ 0 w 5608095"/>
                <a:gd name="connsiteY5" fmla="*/ 5592792 h 5592792"/>
                <a:gd name="connsiteX0" fmla="*/ 2067347 w 5631436"/>
                <a:gd name="connsiteY0" fmla="*/ 0 h 5592792"/>
                <a:gd name="connsiteX1" fmla="*/ 2673012 w 5631436"/>
                <a:gd name="connsiteY1" fmla="*/ 2016122 h 5592792"/>
                <a:gd name="connsiteX2" fmla="*/ 5262923 w 5631436"/>
                <a:gd name="connsiteY2" fmla="*/ 2507914 h 5592792"/>
                <a:gd name="connsiteX3" fmla="*/ 5130142 w 5631436"/>
                <a:gd name="connsiteY3" fmla="*/ 3690156 h 5592792"/>
                <a:gd name="connsiteX4" fmla="*/ 1135278 w 5631436"/>
                <a:gd name="connsiteY4" fmla="*/ 4061142 h 5592792"/>
                <a:gd name="connsiteX5" fmla="*/ 0 w 5631436"/>
                <a:gd name="connsiteY5" fmla="*/ 5592792 h 5592792"/>
                <a:gd name="connsiteX0" fmla="*/ 2067347 w 5628865"/>
                <a:gd name="connsiteY0" fmla="*/ 0 h 5592792"/>
                <a:gd name="connsiteX1" fmla="*/ 2673012 w 5628865"/>
                <a:gd name="connsiteY1" fmla="*/ 2016122 h 5592792"/>
                <a:gd name="connsiteX2" fmla="*/ 5262923 w 5628865"/>
                <a:gd name="connsiteY2" fmla="*/ 2507914 h 5592792"/>
                <a:gd name="connsiteX3" fmla="*/ 5130142 w 5628865"/>
                <a:gd name="connsiteY3" fmla="*/ 3690156 h 5592792"/>
                <a:gd name="connsiteX4" fmla="*/ 1177377 w 5628865"/>
                <a:gd name="connsiteY4" fmla="*/ 3828842 h 5592792"/>
                <a:gd name="connsiteX5" fmla="*/ 0 w 5628865"/>
                <a:gd name="connsiteY5" fmla="*/ 5592792 h 5592792"/>
                <a:gd name="connsiteX0" fmla="*/ 2067347 w 5628865"/>
                <a:gd name="connsiteY0" fmla="*/ 0 h 5592792"/>
                <a:gd name="connsiteX1" fmla="*/ 2673012 w 5628865"/>
                <a:gd name="connsiteY1" fmla="*/ 2016122 h 5592792"/>
                <a:gd name="connsiteX2" fmla="*/ 5262923 w 5628865"/>
                <a:gd name="connsiteY2" fmla="*/ 2507914 h 5592792"/>
                <a:gd name="connsiteX3" fmla="*/ 5130142 w 5628865"/>
                <a:gd name="connsiteY3" fmla="*/ 3690156 h 5592792"/>
                <a:gd name="connsiteX4" fmla="*/ 1177377 w 5628865"/>
                <a:gd name="connsiteY4" fmla="*/ 3828842 h 5592792"/>
                <a:gd name="connsiteX5" fmla="*/ 0 w 5628865"/>
                <a:gd name="connsiteY5" fmla="*/ 5592792 h 5592792"/>
                <a:gd name="connsiteX0" fmla="*/ 2056821 w 5618339"/>
                <a:gd name="connsiteY0" fmla="*/ 0 h 5592792"/>
                <a:gd name="connsiteX1" fmla="*/ 2662486 w 5618339"/>
                <a:gd name="connsiteY1" fmla="*/ 2016122 h 5592792"/>
                <a:gd name="connsiteX2" fmla="*/ 5252397 w 5618339"/>
                <a:gd name="connsiteY2" fmla="*/ 2507914 h 5592792"/>
                <a:gd name="connsiteX3" fmla="*/ 5119616 w 5618339"/>
                <a:gd name="connsiteY3" fmla="*/ 3690156 h 5592792"/>
                <a:gd name="connsiteX4" fmla="*/ 1166851 w 5618339"/>
                <a:gd name="connsiteY4" fmla="*/ 3828842 h 5592792"/>
                <a:gd name="connsiteX5" fmla="*/ 0 w 5618339"/>
                <a:gd name="connsiteY5" fmla="*/ 5592792 h 5592792"/>
                <a:gd name="connsiteX0" fmla="*/ 2056821 w 5565324"/>
                <a:gd name="connsiteY0" fmla="*/ 0 h 5592792"/>
                <a:gd name="connsiteX1" fmla="*/ 2662486 w 5565324"/>
                <a:gd name="connsiteY1" fmla="*/ 2016122 h 5592792"/>
                <a:gd name="connsiteX2" fmla="*/ 5156509 w 5565324"/>
                <a:gd name="connsiteY2" fmla="*/ 2546631 h 5592792"/>
                <a:gd name="connsiteX3" fmla="*/ 5119616 w 5565324"/>
                <a:gd name="connsiteY3" fmla="*/ 3690156 h 5592792"/>
                <a:gd name="connsiteX4" fmla="*/ 1166851 w 5565324"/>
                <a:gd name="connsiteY4" fmla="*/ 3828842 h 5592792"/>
                <a:gd name="connsiteX5" fmla="*/ 0 w 5565324"/>
                <a:gd name="connsiteY5" fmla="*/ 5592792 h 5592792"/>
                <a:gd name="connsiteX0" fmla="*/ 2056821 w 5605486"/>
                <a:gd name="connsiteY0" fmla="*/ 0 h 5592792"/>
                <a:gd name="connsiteX1" fmla="*/ 2662486 w 5605486"/>
                <a:gd name="connsiteY1" fmla="*/ 2016122 h 5592792"/>
                <a:gd name="connsiteX2" fmla="*/ 5156509 w 5605486"/>
                <a:gd name="connsiteY2" fmla="*/ 2546631 h 5592792"/>
                <a:gd name="connsiteX3" fmla="*/ 5215505 w 5605486"/>
                <a:gd name="connsiteY3" fmla="*/ 3699836 h 5592792"/>
                <a:gd name="connsiteX4" fmla="*/ 1166851 w 5605486"/>
                <a:gd name="connsiteY4" fmla="*/ 3828842 h 5592792"/>
                <a:gd name="connsiteX5" fmla="*/ 0 w 5605486"/>
                <a:gd name="connsiteY5" fmla="*/ 5592792 h 5592792"/>
                <a:gd name="connsiteX0" fmla="*/ 2056821 w 5605486"/>
                <a:gd name="connsiteY0" fmla="*/ 0 h 5592792"/>
                <a:gd name="connsiteX1" fmla="*/ 2662486 w 5605486"/>
                <a:gd name="connsiteY1" fmla="*/ 2016122 h 5592792"/>
                <a:gd name="connsiteX2" fmla="*/ 5156509 w 5605486"/>
                <a:gd name="connsiteY2" fmla="*/ 2546631 h 5592792"/>
                <a:gd name="connsiteX3" fmla="*/ 5215505 w 5605486"/>
                <a:gd name="connsiteY3" fmla="*/ 3699836 h 5592792"/>
                <a:gd name="connsiteX4" fmla="*/ 1166851 w 5605486"/>
                <a:gd name="connsiteY4" fmla="*/ 3828842 h 5592792"/>
                <a:gd name="connsiteX5" fmla="*/ 0 w 5605486"/>
                <a:gd name="connsiteY5" fmla="*/ 5592792 h 5592792"/>
                <a:gd name="connsiteX0" fmla="*/ 2056821 w 5637923"/>
                <a:gd name="connsiteY0" fmla="*/ 0 h 5592792"/>
                <a:gd name="connsiteX1" fmla="*/ 2662486 w 5637923"/>
                <a:gd name="connsiteY1" fmla="*/ 2016122 h 5592792"/>
                <a:gd name="connsiteX2" fmla="*/ 5225000 w 5637923"/>
                <a:gd name="connsiteY2" fmla="*/ 2527273 h 5592792"/>
                <a:gd name="connsiteX3" fmla="*/ 5215505 w 5637923"/>
                <a:gd name="connsiteY3" fmla="*/ 3699836 h 5592792"/>
                <a:gd name="connsiteX4" fmla="*/ 1166851 w 5637923"/>
                <a:gd name="connsiteY4" fmla="*/ 3828842 h 5592792"/>
                <a:gd name="connsiteX5" fmla="*/ 0 w 5637923"/>
                <a:gd name="connsiteY5" fmla="*/ 5592792 h 5592792"/>
                <a:gd name="connsiteX0" fmla="*/ 2056821 w 5666031"/>
                <a:gd name="connsiteY0" fmla="*/ 0 h 5592792"/>
                <a:gd name="connsiteX1" fmla="*/ 2662486 w 5666031"/>
                <a:gd name="connsiteY1" fmla="*/ 2016122 h 5592792"/>
                <a:gd name="connsiteX2" fmla="*/ 5225000 w 5666031"/>
                <a:gd name="connsiteY2" fmla="*/ 2527273 h 5592792"/>
                <a:gd name="connsiteX3" fmla="*/ 5215505 w 5666031"/>
                <a:gd name="connsiteY3" fmla="*/ 3699836 h 5592792"/>
                <a:gd name="connsiteX4" fmla="*/ 1166851 w 5666031"/>
                <a:gd name="connsiteY4" fmla="*/ 3828842 h 5592792"/>
                <a:gd name="connsiteX5" fmla="*/ 0 w 5666031"/>
                <a:gd name="connsiteY5" fmla="*/ 5592792 h 5592792"/>
                <a:gd name="connsiteX0" fmla="*/ 2056821 w 5666031"/>
                <a:gd name="connsiteY0" fmla="*/ 0 h 5592792"/>
                <a:gd name="connsiteX1" fmla="*/ 2662486 w 5666031"/>
                <a:gd name="connsiteY1" fmla="*/ 2016122 h 5592792"/>
                <a:gd name="connsiteX2" fmla="*/ 5225001 w 5666031"/>
                <a:gd name="connsiteY2" fmla="*/ 2527273 h 5592792"/>
                <a:gd name="connsiteX3" fmla="*/ 5215505 w 5666031"/>
                <a:gd name="connsiteY3" fmla="*/ 3699836 h 5592792"/>
                <a:gd name="connsiteX4" fmla="*/ 1166851 w 5666031"/>
                <a:gd name="connsiteY4" fmla="*/ 3828842 h 5592792"/>
                <a:gd name="connsiteX5" fmla="*/ 0 w 5666031"/>
                <a:gd name="connsiteY5" fmla="*/ 5592792 h 5592792"/>
                <a:gd name="connsiteX0" fmla="*/ 2056821 w 5666031"/>
                <a:gd name="connsiteY0" fmla="*/ 0 h 5592792"/>
                <a:gd name="connsiteX1" fmla="*/ 2662486 w 5666031"/>
                <a:gd name="connsiteY1" fmla="*/ 2016122 h 5592792"/>
                <a:gd name="connsiteX2" fmla="*/ 5225001 w 5666031"/>
                <a:gd name="connsiteY2" fmla="*/ 2527273 h 5592792"/>
                <a:gd name="connsiteX3" fmla="*/ 5215505 w 5666031"/>
                <a:gd name="connsiteY3" fmla="*/ 3699836 h 5592792"/>
                <a:gd name="connsiteX4" fmla="*/ 1166851 w 5666031"/>
                <a:gd name="connsiteY4" fmla="*/ 3828842 h 5592792"/>
                <a:gd name="connsiteX5" fmla="*/ 0 w 5666031"/>
                <a:gd name="connsiteY5" fmla="*/ 5592792 h 5592792"/>
                <a:gd name="connsiteX0" fmla="*/ 2056821 w 5611293"/>
                <a:gd name="connsiteY0" fmla="*/ 0 h 5592792"/>
                <a:gd name="connsiteX1" fmla="*/ 2662486 w 5611293"/>
                <a:gd name="connsiteY1" fmla="*/ 2016122 h 5592792"/>
                <a:gd name="connsiteX2" fmla="*/ 5225001 w 5611293"/>
                <a:gd name="connsiteY2" fmla="*/ 2527273 h 5592792"/>
                <a:gd name="connsiteX3" fmla="*/ 5215505 w 5611293"/>
                <a:gd name="connsiteY3" fmla="*/ 3699836 h 5592792"/>
                <a:gd name="connsiteX4" fmla="*/ 1166851 w 5611293"/>
                <a:gd name="connsiteY4" fmla="*/ 3828842 h 5592792"/>
                <a:gd name="connsiteX5" fmla="*/ 0 w 5611293"/>
                <a:gd name="connsiteY5" fmla="*/ 5592792 h 5592792"/>
                <a:gd name="connsiteX0" fmla="*/ 2056821 w 5647137"/>
                <a:gd name="connsiteY0" fmla="*/ 0 h 5592792"/>
                <a:gd name="connsiteX1" fmla="*/ 2662486 w 5647137"/>
                <a:gd name="connsiteY1" fmla="*/ 2016122 h 5592792"/>
                <a:gd name="connsiteX2" fmla="*/ 5225001 w 5647137"/>
                <a:gd name="connsiteY2" fmla="*/ 2527273 h 5592792"/>
                <a:gd name="connsiteX3" fmla="*/ 5215505 w 5647137"/>
                <a:gd name="connsiteY3" fmla="*/ 3699836 h 5592792"/>
                <a:gd name="connsiteX4" fmla="*/ 1166851 w 5647137"/>
                <a:gd name="connsiteY4" fmla="*/ 3828842 h 5592792"/>
                <a:gd name="connsiteX5" fmla="*/ 0 w 5647137"/>
                <a:gd name="connsiteY5" fmla="*/ 5592792 h 5592792"/>
                <a:gd name="connsiteX0" fmla="*/ 2056821 w 5647136"/>
                <a:gd name="connsiteY0" fmla="*/ 0 h 5592792"/>
                <a:gd name="connsiteX1" fmla="*/ 2662486 w 5647136"/>
                <a:gd name="connsiteY1" fmla="*/ 2016122 h 5592792"/>
                <a:gd name="connsiteX2" fmla="*/ 5225001 w 5647136"/>
                <a:gd name="connsiteY2" fmla="*/ 2527273 h 5592792"/>
                <a:gd name="connsiteX3" fmla="*/ 5215505 w 5647136"/>
                <a:gd name="connsiteY3" fmla="*/ 3699836 h 5592792"/>
                <a:gd name="connsiteX4" fmla="*/ 1166851 w 5647136"/>
                <a:gd name="connsiteY4" fmla="*/ 3828842 h 5592792"/>
                <a:gd name="connsiteX5" fmla="*/ 0 w 5647136"/>
                <a:gd name="connsiteY5" fmla="*/ 5592792 h 5592792"/>
                <a:gd name="connsiteX0" fmla="*/ 2056821 w 5628874"/>
                <a:gd name="connsiteY0" fmla="*/ 0 h 5592792"/>
                <a:gd name="connsiteX1" fmla="*/ 2662486 w 5628874"/>
                <a:gd name="connsiteY1" fmla="*/ 2016122 h 5592792"/>
                <a:gd name="connsiteX2" fmla="*/ 5225001 w 5628874"/>
                <a:gd name="connsiteY2" fmla="*/ 2527273 h 5592792"/>
                <a:gd name="connsiteX3" fmla="*/ 5215505 w 5628874"/>
                <a:gd name="connsiteY3" fmla="*/ 3699836 h 5592792"/>
                <a:gd name="connsiteX4" fmla="*/ 1166851 w 5628874"/>
                <a:gd name="connsiteY4" fmla="*/ 3828842 h 5592792"/>
                <a:gd name="connsiteX5" fmla="*/ 0 w 5628874"/>
                <a:gd name="connsiteY5" fmla="*/ 5592792 h 5592792"/>
                <a:gd name="connsiteX0" fmla="*/ 2056821 w 5619264"/>
                <a:gd name="connsiteY0" fmla="*/ 0 h 5592792"/>
                <a:gd name="connsiteX1" fmla="*/ 3004946 w 5619264"/>
                <a:gd name="connsiteY1" fmla="*/ 1987085 h 5592792"/>
                <a:gd name="connsiteX2" fmla="*/ 5225001 w 5619264"/>
                <a:gd name="connsiteY2" fmla="*/ 2527273 h 5592792"/>
                <a:gd name="connsiteX3" fmla="*/ 5215505 w 5619264"/>
                <a:gd name="connsiteY3" fmla="*/ 3699836 h 5592792"/>
                <a:gd name="connsiteX4" fmla="*/ 1166851 w 5619264"/>
                <a:gd name="connsiteY4" fmla="*/ 3828842 h 5592792"/>
                <a:gd name="connsiteX5" fmla="*/ 0 w 5619264"/>
                <a:gd name="connsiteY5" fmla="*/ 5592792 h 5592792"/>
                <a:gd name="connsiteX0" fmla="*/ 2056821 w 5619263"/>
                <a:gd name="connsiteY0" fmla="*/ 0 h 5592792"/>
                <a:gd name="connsiteX1" fmla="*/ 3004946 w 5619263"/>
                <a:gd name="connsiteY1" fmla="*/ 1987085 h 5592792"/>
                <a:gd name="connsiteX2" fmla="*/ 5225001 w 5619263"/>
                <a:gd name="connsiteY2" fmla="*/ 2527273 h 5592792"/>
                <a:gd name="connsiteX3" fmla="*/ 5215505 w 5619263"/>
                <a:gd name="connsiteY3" fmla="*/ 3699836 h 5592792"/>
                <a:gd name="connsiteX4" fmla="*/ 1166851 w 5619263"/>
                <a:gd name="connsiteY4" fmla="*/ 3828842 h 5592792"/>
                <a:gd name="connsiteX5" fmla="*/ 0 w 5619263"/>
                <a:gd name="connsiteY5" fmla="*/ 5592792 h 5592792"/>
                <a:gd name="connsiteX0" fmla="*/ 2056821 w 5623673"/>
                <a:gd name="connsiteY0" fmla="*/ 0 h 5592792"/>
                <a:gd name="connsiteX1" fmla="*/ 3004946 w 5623673"/>
                <a:gd name="connsiteY1" fmla="*/ 1987085 h 5592792"/>
                <a:gd name="connsiteX2" fmla="*/ 5225001 w 5623673"/>
                <a:gd name="connsiteY2" fmla="*/ 2527273 h 5592792"/>
                <a:gd name="connsiteX3" fmla="*/ 5215505 w 5623673"/>
                <a:gd name="connsiteY3" fmla="*/ 3699836 h 5592792"/>
                <a:gd name="connsiteX4" fmla="*/ 1166851 w 5623673"/>
                <a:gd name="connsiteY4" fmla="*/ 3828842 h 5592792"/>
                <a:gd name="connsiteX5" fmla="*/ 0 w 5623673"/>
                <a:gd name="connsiteY5" fmla="*/ 5592792 h 5592792"/>
                <a:gd name="connsiteX0" fmla="*/ 2056821 w 5609860"/>
                <a:gd name="connsiteY0" fmla="*/ 0 h 5592792"/>
                <a:gd name="connsiteX1" fmla="*/ 3183024 w 5609860"/>
                <a:gd name="connsiteY1" fmla="*/ 2054840 h 5592792"/>
                <a:gd name="connsiteX2" fmla="*/ 5225001 w 5609860"/>
                <a:gd name="connsiteY2" fmla="*/ 2527273 h 5592792"/>
                <a:gd name="connsiteX3" fmla="*/ 5215505 w 5609860"/>
                <a:gd name="connsiteY3" fmla="*/ 3699836 h 5592792"/>
                <a:gd name="connsiteX4" fmla="*/ 1166851 w 5609860"/>
                <a:gd name="connsiteY4" fmla="*/ 3828842 h 5592792"/>
                <a:gd name="connsiteX5" fmla="*/ 0 w 5609860"/>
                <a:gd name="connsiteY5" fmla="*/ 5592792 h 5592792"/>
                <a:gd name="connsiteX0" fmla="*/ 2056821 w 5616227"/>
                <a:gd name="connsiteY0" fmla="*/ 0 h 5592792"/>
                <a:gd name="connsiteX1" fmla="*/ 3183024 w 5616227"/>
                <a:gd name="connsiteY1" fmla="*/ 2054840 h 5592792"/>
                <a:gd name="connsiteX2" fmla="*/ 5238699 w 5616227"/>
                <a:gd name="connsiteY2" fmla="*/ 2595028 h 5592792"/>
                <a:gd name="connsiteX3" fmla="*/ 5215505 w 5616227"/>
                <a:gd name="connsiteY3" fmla="*/ 3699836 h 5592792"/>
                <a:gd name="connsiteX4" fmla="*/ 1166851 w 5616227"/>
                <a:gd name="connsiteY4" fmla="*/ 3828842 h 5592792"/>
                <a:gd name="connsiteX5" fmla="*/ 0 w 5616227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699 w 5661959"/>
                <a:gd name="connsiteY2" fmla="*/ 2595028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34973"/>
                <a:gd name="connsiteY0" fmla="*/ 0 h 5592792"/>
                <a:gd name="connsiteX1" fmla="*/ 3183024 w 5634973"/>
                <a:gd name="connsiteY1" fmla="*/ 2054840 h 5592792"/>
                <a:gd name="connsiteX2" fmla="*/ 5238700 w 5634973"/>
                <a:gd name="connsiteY2" fmla="*/ 2517594 h 5592792"/>
                <a:gd name="connsiteX3" fmla="*/ 5215505 w 5634973"/>
                <a:gd name="connsiteY3" fmla="*/ 3699836 h 5592792"/>
                <a:gd name="connsiteX4" fmla="*/ 1166851 w 5634973"/>
                <a:gd name="connsiteY4" fmla="*/ 3828842 h 5592792"/>
                <a:gd name="connsiteX5" fmla="*/ 0 w 5634973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  <a:gd name="connsiteX0" fmla="*/ 2056821 w 5661959"/>
                <a:gd name="connsiteY0" fmla="*/ 0 h 5592792"/>
                <a:gd name="connsiteX1" fmla="*/ 3183024 w 5661959"/>
                <a:gd name="connsiteY1" fmla="*/ 2054840 h 5592792"/>
                <a:gd name="connsiteX2" fmla="*/ 5238700 w 5661959"/>
                <a:gd name="connsiteY2" fmla="*/ 2517594 h 5592792"/>
                <a:gd name="connsiteX3" fmla="*/ 5215505 w 5661959"/>
                <a:gd name="connsiteY3" fmla="*/ 3699836 h 5592792"/>
                <a:gd name="connsiteX4" fmla="*/ 1166851 w 5661959"/>
                <a:gd name="connsiteY4" fmla="*/ 3828842 h 5592792"/>
                <a:gd name="connsiteX5" fmla="*/ 0 w 5661959"/>
                <a:gd name="connsiteY5" fmla="*/ 5592792 h 559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61959" h="5592792">
                  <a:moveTo>
                    <a:pt x="2056821" y="0"/>
                  </a:moveTo>
                  <a:cubicBezTo>
                    <a:pt x="2029805" y="856211"/>
                    <a:pt x="2584218" y="1673957"/>
                    <a:pt x="3183024" y="2054840"/>
                  </a:cubicBezTo>
                  <a:cubicBezTo>
                    <a:pt x="3781830" y="2435723"/>
                    <a:pt x="4762970" y="2330540"/>
                    <a:pt x="5238700" y="2517594"/>
                  </a:cubicBezTo>
                  <a:cubicBezTo>
                    <a:pt x="5714430" y="2704648"/>
                    <a:pt x="5894146" y="3481295"/>
                    <a:pt x="5215505" y="3699836"/>
                  </a:cubicBezTo>
                  <a:cubicBezTo>
                    <a:pt x="4536864" y="3918377"/>
                    <a:pt x="2061390" y="3579276"/>
                    <a:pt x="1166851" y="3828842"/>
                  </a:cubicBezTo>
                  <a:cubicBezTo>
                    <a:pt x="324475" y="4059052"/>
                    <a:pt x="106694" y="4032668"/>
                    <a:pt x="0" y="5592792"/>
                  </a:cubicBezTo>
                </a:path>
              </a:pathLst>
            </a:cu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28040433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75B157A-751A-4B3B-84E6-DAD66F6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C8EF01-693C-48AC-85A7-E9DECBCD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0EDCE19-50EA-40A6-B3FD-F9E1428EC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D9779685-78AD-4FDC-B564-5CBB8AC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D23942F2-754F-44B1-B568-D445FBF76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17E35955-774E-46C4-8A1C-AB1A0CB30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2DFC3FC-F4F4-4ACF-A597-4713DB600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F89BD807-BC67-40FF-8A0C-C7BA2CD2C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34F9891-918B-4907-B215-68406A700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38704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BE42DBE-98BB-40FC-9C91-3BCB67F8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ástupný obsah 2">
            <a:extLst>
              <a:ext uri="{FF2B5EF4-FFF2-40B4-BE49-F238E27FC236}">
                <a16:creationId xmlns:a16="http://schemas.microsoft.com/office/drawing/2014/main" id="{E979984A-4C56-4520-9C2B-C42AEE6DA460}"/>
              </a:ext>
            </a:extLst>
          </p:cNvPr>
          <p:cNvSpPr txBox="1">
            <a:spLocks/>
          </p:cNvSpPr>
          <p:nvPr/>
        </p:nvSpPr>
        <p:spPr>
          <a:xfrm>
            <a:off x="984250" y="719666"/>
            <a:ext cx="10223493" cy="994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cs-CZ" sz="2200" b="1" dirty="0"/>
              <a:t>Inhibice enzymů:</a:t>
            </a:r>
            <a:endParaRPr lang="en-US" sz="2200" dirty="0"/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EC444573-6AD8-4DB8-82CA-9D59A49D28C9}"/>
              </a:ext>
            </a:extLst>
          </p:cNvPr>
          <p:cNvCxnSpPr/>
          <p:nvPr/>
        </p:nvCxnSpPr>
        <p:spPr>
          <a:xfrm>
            <a:off x="4655773" y="1924464"/>
            <a:ext cx="0" cy="3017520"/>
          </a:xfrm>
          <a:prstGeom prst="line">
            <a:avLst/>
          </a:prstGeom>
          <a:ln w="28575">
            <a:solidFill>
              <a:srgbClr val="21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5493F732-AB07-4740-8DC9-380432C651B5}"/>
              </a:ext>
            </a:extLst>
          </p:cNvPr>
          <p:cNvSpPr txBox="1"/>
          <p:nvPr/>
        </p:nvSpPr>
        <p:spPr>
          <a:xfrm>
            <a:off x="1253617" y="1723509"/>
            <a:ext cx="1001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–  proces enzymové katalýzy můžeme obecně zapsat například rovnicí: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52FF08E-3775-4847-B5A4-35E5F36E4A11}"/>
              </a:ext>
            </a:extLst>
          </p:cNvPr>
          <p:cNvSpPr txBox="1"/>
          <p:nvPr/>
        </p:nvSpPr>
        <p:spPr>
          <a:xfrm rot="19428879">
            <a:off x="1895612" y="2790124"/>
            <a:ext cx="619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substrát se navazuje </a:t>
            </a:r>
            <a:br>
              <a:rPr lang="cs-CZ" sz="1600" dirty="0"/>
            </a:br>
            <a:r>
              <a:rPr lang="cs-CZ" sz="1600" dirty="0"/>
              <a:t>do aktivního centra enzymu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C34A3E3-ADCE-4FDF-94F4-C3EEB9506E7E}"/>
              </a:ext>
            </a:extLst>
          </p:cNvPr>
          <p:cNvSpPr txBox="1"/>
          <p:nvPr/>
        </p:nvSpPr>
        <p:spPr>
          <a:xfrm rot="19428879">
            <a:off x="3497507" y="2869960"/>
            <a:ext cx="619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probíhá přeměna</a:t>
            </a:r>
            <a:br>
              <a:rPr lang="cs-CZ" sz="1600" dirty="0"/>
            </a:br>
            <a:r>
              <a:rPr lang="cs-CZ" sz="1600" dirty="0"/>
              <a:t>substrátu na produkt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200C3E0-3152-4728-AB89-4A9A0ADCD803}"/>
              </a:ext>
            </a:extLst>
          </p:cNvPr>
          <p:cNvSpPr txBox="1"/>
          <p:nvPr/>
        </p:nvSpPr>
        <p:spPr>
          <a:xfrm>
            <a:off x="7999785" y="4562099"/>
            <a:ext cx="263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 enzym  +  </a:t>
            </a:r>
            <a:r>
              <a:rPr lang="cs-CZ" u="sng" dirty="0"/>
              <a:t>produkt</a:t>
            </a:r>
            <a:r>
              <a:rPr lang="cs-CZ" dirty="0"/>
              <a:t>)</a:t>
            </a:r>
            <a:endParaRPr lang="cs-CZ" u="sng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B0EEBB8-89F0-4F73-B830-923071CEFA13}"/>
              </a:ext>
            </a:extLst>
          </p:cNvPr>
          <p:cNvSpPr/>
          <p:nvPr/>
        </p:nvSpPr>
        <p:spPr>
          <a:xfrm>
            <a:off x="2981739" y="2325757"/>
            <a:ext cx="7961243" cy="3000491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5784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75B157A-751A-4B3B-84E6-DAD66F6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C8EF01-693C-48AC-85A7-E9DECBCD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0EDCE19-50EA-40A6-B3FD-F9E1428EC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D9779685-78AD-4FDC-B564-5CBB8AC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D23942F2-754F-44B1-B568-D445FBF76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17E35955-774E-46C4-8A1C-AB1A0CB30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2DFC3FC-F4F4-4ACF-A597-4713DB600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F89BD807-BC67-40FF-8A0C-C7BA2CD2C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34F9891-918B-4907-B215-68406A700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38704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BE42DBE-98BB-40FC-9C91-3BCB67F8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ástupný obsah 2">
            <a:extLst>
              <a:ext uri="{FF2B5EF4-FFF2-40B4-BE49-F238E27FC236}">
                <a16:creationId xmlns:a16="http://schemas.microsoft.com/office/drawing/2014/main" id="{6B810C3E-AB7B-43F5-9B69-9231A8445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251" y="1527072"/>
            <a:ext cx="3670044" cy="9941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cs-CZ" sz="2100" dirty="0"/>
              <a:t>Rovnovážná konstanta reakce:</a:t>
            </a:r>
            <a:endParaRPr lang="en-US" sz="2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Nadpis 1">
                <a:extLst>
                  <a:ext uri="{FF2B5EF4-FFF2-40B4-BE49-F238E27FC236}">
                    <a16:creationId xmlns:a16="http://schemas.microsoft.com/office/drawing/2014/main" id="{378F8E57-2C30-4429-9B18-34C2DAC6020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87455" y="2613612"/>
                <a:ext cx="6159713" cy="1608179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algn="l"/>
                <a:r>
                  <a:rPr lang="cs-CZ" sz="5400" b="1" i="1" dirty="0"/>
                  <a:t>K</a:t>
                </a:r>
                <a:r>
                  <a:rPr lang="cs-CZ" sz="5400" b="1" baseline="-25000" dirty="0" err="1"/>
                  <a:t>eq</a:t>
                </a:r>
                <a:r>
                  <a:rPr lang="cs-CZ" sz="5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5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cs-CZ" sz="5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cs-CZ" sz="5000" b="1" i="0" smtClean="0"/>
                              <m:t>C</m:t>
                            </m:r>
                          </m:e>
                        </m:d>
                        <m:r>
                          <a:rPr lang="cs-CZ" sz="5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5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cs-CZ" sz="5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cs-CZ" sz="5000" b="1" i="0" smtClean="0"/>
                              <m:t>D</m:t>
                            </m:r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cs-CZ" sz="5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cs-CZ" sz="5000" b="1" i="0" smtClean="0"/>
                              <m:t>A</m:t>
                            </m:r>
                          </m:e>
                        </m:d>
                        <m:r>
                          <a:rPr lang="cs-CZ" sz="5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5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cs-CZ" sz="5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cs-CZ" sz="5000" b="1" i="0" smtClean="0"/>
                              <m:t>B</m:t>
                            </m:r>
                          </m:e>
                        </m:d>
                      </m:den>
                    </m:f>
                  </m:oMath>
                </a14:m>
                <a:endParaRPr lang="en-US" sz="5000" b="1" dirty="0"/>
              </a:p>
            </p:txBody>
          </p:sp>
        </mc:Choice>
        <mc:Fallback xmlns="">
          <p:sp>
            <p:nvSpPr>
              <p:cNvPr id="43" name="Nadpis 1">
                <a:extLst>
                  <a:ext uri="{FF2B5EF4-FFF2-40B4-BE49-F238E27FC236}">
                    <a16:creationId xmlns:a16="http://schemas.microsoft.com/office/drawing/2014/main" id="{378F8E57-2C30-4429-9B18-34C2DAC602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87455" y="2613612"/>
                <a:ext cx="6159713" cy="1608179"/>
              </a:xfrm>
              <a:blipFill>
                <a:blip r:embed="rId2"/>
                <a:stretch>
                  <a:fillRect l="-5242" b="-11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Zástupný obsah 2">
            <a:extLst>
              <a:ext uri="{FF2B5EF4-FFF2-40B4-BE49-F238E27FC236}">
                <a16:creationId xmlns:a16="http://schemas.microsoft.com/office/drawing/2014/main" id="{E979984A-4C56-4520-9C2B-C42AEE6DA460}"/>
              </a:ext>
            </a:extLst>
          </p:cNvPr>
          <p:cNvSpPr txBox="1">
            <a:spLocks/>
          </p:cNvSpPr>
          <p:nvPr/>
        </p:nvSpPr>
        <p:spPr>
          <a:xfrm>
            <a:off x="5040669" y="719666"/>
            <a:ext cx="4877970" cy="994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cs-CZ" sz="2100" b="1" dirty="0"/>
              <a:t>Ovlivnění rovnováhy reakce na základě </a:t>
            </a:r>
            <a:r>
              <a:rPr lang="cs-CZ" sz="2100" b="1" dirty="0" err="1"/>
              <a:t>Guldberg-Waagova</a:t>
            </a:r>
            <a:r>
              <a:rPr lang="cs-CZ" sz="2100" b="1" dirty="0"/>
              <a:t> zákona:</a:t>
            </a:r>
            <a:endParaRPr lang="en-US" sz="2100" dirty="0"/>
          </a:p>
        </p:txBody>
      </p:sp>
      <p:sp>
        <p:nvSpPr>
          <p:cNvPr id="45" name="Zástupný obsah 2">
            <a:extLst>
              <a:ext uri="{FF2B5EF4-FFF2-40B4-BE49-F238E27FC236}">
                <a16:creationId xmlns:a16="http://schemas.microsoft.com/office/drawing/2014/main" id="{FF107CF0-9E3C-4319-A5BC-65278545AE81}"/>
              </a:ext>
            </a:extLst>
          </p:cNvPr>
          <p:cNvSpPr txBox="1">
            <a:spLocks/>
          </p:cNvSpPr>
          <p:nvPr/>
        </p:nvSpPr>
        <p:spPr>
          <a:xfrm>
            <a:off x="5040670" y="1431071"/>
            <a:ext cx="6435385" cy="416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100" dirty="0"/>
              <a:t>–  zvyšovat koncentraci výchozích látek</a:t>
            </a:r>
            <a:br>
              <a:rPr lang="cs-CZ" sz="2100" dirty="0"/>
            </a:br>
            <a:r>
              <a:rPr lang="cs-CZ" sz="2100" dirty="0"/>
              <a:t>       (= dodávat reaktanty)</a:t>
            </a:r>
          </a:p>
          <a:p>
            <a:pPr marL="0" indent="0">
              <a:buNone/>
            </a:pPr>
            <a:endParaRPr lang="cs-CZ" sz="2100" dirty="0"/>
          </a:p>
          <a:p>
            <a:pPr marL="0" indent="0">
              <a:buNone/>
            </a:pPr>
            <a:r>
              <a:rPr lang="cs-CZ" sz="2100" dirty="0"/>
              <a:t>–  snižovat koncentraci produktů (=odebírat produkty)</a:t>
            </a:r>
          </a:p>
          <a:p>
            <a:pPr marL="0" indent="0">
              <a:buNone/>
            </a:pPr>
            <a:endParaRPr lang="cs-CZ" sz="2100" dirty="0"/>
          </a:p>
          <a:p>
            <a:pPr marL="0" indent="0">
              <a:buNone/>
            </a:pPr>
            <a:r>
              <a:rPr lang="cs-CZ" sz="2100" dirty="0"/>
              <a:t>–  ovlivnit rovnováhu reakce změnou teploty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117125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75B157A-751A-4B3B-84E6-DAD66F6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C8EF01-693C-48AC-85A7-E9DECBCD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0EDCE19-50EA-40A6-B3FD-F9E1428EC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D9779685-78AD-4FDC-B564-5CBB8AC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D23942F2-754F-44B1-B568-D445FBF76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17E35955-774E-46C4-8A1C-AB1A0CB30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2DFC3FC-F4F4-4ACF-A597-4713DB600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F89BD807-BC67-40FF-8A0C-C7BA2CD2C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34F9891-918B-4907-B215-68406A700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38704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BE42DBE-98BB-40FC-9C91-3BCB67F8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ástupný obsah 2">
            <a:extLst>
              <a:ext uri="{FF2B5EF4-FFF2-40B4-BE49-F238E27FC236}">
                <a16:creationId xmlns:a16="http://schemas.microsoft.com/office/drawing/2014/main" id="{E979984A-4C56-4520-9C2B-C42AEE6DA460}"/>
              </a:ext>
            </a:extLst>
          </p:cNvPr>
          <p:cNvSpPr txBox="1">
            <a:spLocks/>
          </p:cNvSpPr>
          <p:nvPr/>
        </p:nvSpPr>
        <p:spPr>
          <a:xfrm>
            <a:off x="984250" y="719666"/>
            <a:ext cx="10223493" cy="994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cs-CZ" sz="2200" b="1" dirty="0"/>
              <a:t>Inhibice enzymů:</a:t>
            </a:r>
            <a:endParaRPr lang="en-US" sz="2200" dirty="0"/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EC444573-6AD8-4DB8-82CA-9D59A49D28C9}"/>
              </a:ext>
            </a:extLst>
          </p:cNvPr>
          <p:cNvCxnSpPr/>
          <p:nvPr/>
        </p:nvCxnSpPr>
        <p:spPr>
          <a:xfrm>
            <a:off x="4655773" y="1924464"/>
            <a:ext cx="0" cy="3017520"/>
          </a:xfrm>
          <a:prstGeom prst="line">
            <a:avLst/>
          </a:prstGeom>
          <a:ln w="28575">
            <a:solidFill>
              <a:srgbClr val="21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5493F732-AB07-4740-8DC9-380432C651B5}"/>
              </a:ext>
            </a:extLst>
          </p:cNvPr>
          <p:cNvSpPr txBox="1"/>
          <p:nvPr/>
        </p:nvSpPr>
        <p:spPr>
          <a:xfrm>
            <a:off x="1253617" y="1723509"/>
            <a:ext cx="1001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–  proces enzymové katalýzy můžeme obecně zapsat například rovnicí:</a:t>
            </a:r>
          </a:p>
        </p:txBody>
      </p:sp>
      <p:sp>
        <p:nvSpPr>
          <p:cNvPr id="30" name="Nadpis 1">
            <a:extLst>
              <a:ext uri="{FF2B5EF4-FFF2-40B4-BE49-F238E27FC236}">
                <a16:creationId xmlns:a16="http://schemas.microsoft.com/office/drawing/2014/main" id="{F72EB48D-7A9F-4C6B-B869-13B509E9F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3292628"/>
            <a:ext cx="10894133" cy="13832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5400" b="1" dirty="0">
                <a:solidFill>
                  <a:srgbClr val="FFFF00"/>
                </a:solidFill>
              </a:rPr>
              <a:t>E</a:t>
            </a:r>
            <a:r>
              <a:rPr lang="cs-CZ" sz="5400" b="1" dirty="0"/>
              <a:t> + S </a:t>
            </a:r>
            <a:r>
              <a:rPr lang="en-US" sz="5400" b="1" dirty="0"/>
              <a:t>→ </a:t>
            </a:r>
            <a:r>
              <a:rPr lang="cs-CZ" sz="5400" b="1" dirty="0"/>
              <a:t>ES → EP → E + P</a:t>
            </a:r>
            <a:endParaRPr lang="en-US" sz="5400" b="1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7A4543E-7F56-469A-ABAC-0C33B1AB7072}"/>
              </a:ext>
            </a:extLst>
          </p:cNvPr>
          <p:cNvSpPr txBox="1"/>
          <p:nvPr/>
        </p:nvSpPr>
        <p:spPr>
          <a:xfrm>
            <a:off x="2103938" y="4563714"/>
            <a:ext cx="7737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(</a:t>
            </a:r>
            <a:r>
              <a:rPr lang="cs-CZ" dirty="0">
                <a:solidFill>
                  <a:srgbClr val="FFFF00"/>
                </a:solidFill>
              </a:rPr>
              <a:t>enzym</a:t>
            </a:r>
            <a:r>
              <a:rPr lang="cs-CZ" dirty="0"/>
              <a:t>  +  substrát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52FF08E-3775-4847-B5A4-35E5F36E4A11}"/>
              </a:ext>
            </a:extLst>
          </p:cNvPr>
          <p:cNvSpPr txBox="1"/>
          <p:nvPr/>
        </p:nvSpPr>
        <p:spPr>
          <a:xfrm rot="19428879">
            <a:off x="1895612" y="2790124"/>
            <a:ext cx="619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substrát se navazuje </a:t>
            </a:r>
            <a:br>
              <a:rPr lang="cs-CZ" sz="1600" dirty="0"/>
            </a:br>
            <a:r>
              <a:rPr lang="cs-CZ" sz="1600" dirty="0"/>
              <a:t>do aktivního centra enzymu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C34A3E3-ADCE-4FDF-94F4-C3EEB9506E7E}"/>
              </a:ext>
            </a:extLst>
          </p:cNvPr>
          <p:cNvSpPr txBox="1"/>
          <p:nvPr/>
        </p:nvSpPr>
        <p:spPr>
          <a:xfrm rot="19428879">
            <a:off x="3497507" y="2869960"/>
            <a:ext cx="619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probíhá přeměna</a:t>
            </a:r>
            <a:br>
              <a:rPr lang="cs-CZ" sz="1600" dirty="0"/>
            </a:br>
            <a:r>
              <a:rPr lang="cs-CZ" sz="1600" dirty="0"/>
              <a:t>substrátu na produkt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200C3E0-3152-4728-AB89-4A9A0ADCD803}"/>
              </a:ext>
            </a:extLst>
          </p:cNvPr>
          <p:cNvSpPr txBox="1"/>
          <p:nvPr/>
        </p:nvSpPr>
        <p:spPr>
          <a:xfrm>
            <a:off x="7999785" y="4562099"/>
            <a:ext cx="263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 enzym  +  </a:t>
            </a:r>
            <a:r>
              <a:rPr lang="cs-CZ" u="sng" dirty="0"/>
              <a:t>produkt</a:t>
            </a:r>
            <a:r>
              <a:rPr lang="cs-CZ" dirty="0"/>
              <a:t>)</a:t>
            </a:r>
            <a:endParaRPr lang="cs-CZ" u="sng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B0EEBB8-89F0-4F73-B830-923071CEFA13}"/>
              </a:ext>
            </a:extLst>
          </p:cNvPr>
          <p:cNvSpPr/>
          <p:nvPr/>
        </p:nvSpPr>
        <p:spPr>
          <a:xfrm>
            <a:off x="2981739" y="2325757"/>
            <a:ext cx="7961243" cy="3000491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292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75B157A-751A-4B3B-84E6-DAD66F6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C8EF01-693C-48AC-85A7-E9DECBCD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0EDCE19-50EA-40A6-B3FD-F9E1428EC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D9779685-78AD-4FDC-B564-5CBB8AC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D23942F2-754F-44B1-B568-D445FBF76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17E35955-774E-46C4-8A1C-AB1A0CB30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2DFC3FC-F4F4-4ACF-A597-4713DB600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F89BD807-BC67-40FF-8A0C-C7BA2CD2C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34F9891-918B-4907-B215-68406A700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38704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BE42DBE-98BB-40FC-9C91-3BCB67F8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ástupný obsah 2">
            <a:extLst>
              <a:ext uri="{FF2B5EF4-FFF2-40B4-BE49-F238E27FC236}">
                <a16:creationId xmlns:a16="http://schemas.microsoft.com/office/drawing/2014/main" id="{E979984A-4C56-4520-9C2B-C42AEE6DA460}"/>
              </a:ext>
            </a:extLst>
          </p:cNvPr>
          <p:cNvSpPr txBox="1">
            <a:spLocks/>
          </p:cNvSpPr>
          <p:nvPr/>
        </p:nvSpPr>
        <p:spPr>
          <a:xfrm>
            <a:off x="984250" y="719666"/>
            <a:ext cx="10223493" cy="994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cs-CZ" sz="2200" b="1" dirty="0"/>
              <a:t>Inhibice enzymů:</a:t>
            </a:r>
            <a:endParaRPr lang="en-US" sz="2200" dirty="0"/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EC444573-6AD8-4DB8-82CA-9D59A49D28C9}"/>
              </a:ext>
            </a:extLst>
          </p:cNvPr>
          <p:cNvCxnSpPr/>
          <p:nvPr/>
        </p:nvCxnSpPr>
        <p:spPr>
          <a:xfrm>
            <a:off x="4655773" y="1924464"/>
            <a:ext cx="0" cy="3017520"/>
          </a:xfrm>
          <a:prstGeom prst="line">
            <a:avLst/>
          </a:prstGeom>
          <a:ln w="28575">
            <a:solidFill>
              <a:srgbClr val="21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5493F732-AB07-4740-8DC9-380432C651B5}"/>
              </a:ext>
            </a:extLst>
          </p:cNvPr>
          <p:cNvSpPr txBox="1"/>
          <p:nvPr/>
        </p:nvSpPr>
        <p:spPr>
          <a:xfrm>
            <a:off x="1253617" y="1723509"/>
            <a:ext cx="1001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–  proces enzymové katalýzy můžeme obecně zapsat například rovnicí:</a:t>
            </a:r>
          </a:p>
        </p:txBody>
      </p:sp>
      <p:sp>
        <p:nvSpPr>
          <p:cNvPr id="30" name="Nadpis 1">
            <a:extLst>
              <a:ext uri="{FF2B5EF4-FFF2-40B4-BE49-F238E27FC236}">
                <a16:creationId xmlns:a16="http://schemas.microsoft.com/office/drawing/2014/main" id="{F72EB48D-7A9F-4C6B-B869-13B509E9F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3292628"/>
            <a:ext cx="10894133" cy="13832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5400" b="1" dirty="0">
                <a:solidFill>
                  <a:srgbClr val="FFFF00"/>
                </a:solidFill>
              </a:rPr>
              <a:t>E</a:t>
            </a:r>
            <a:r>
              <a:rPr lang="cs-CZ" sz="5400" b="1" dirty="0"/>
              <a:t> + S </a:t>
            </a:r>
            <a:r>
              <a:rPr lang="en-US" sz="5400" b="1" dirty="0"/>
              <a:t>→ </a:t>
            </a:r>
            <a:r>
              <a:rPr lang="cs-CZ" sz="5400" b="1" dirty="0"/>
              <a:t>ES → EP → E + P</a:t>
            </a:r>
            <a:endParaRPr lang="en-US" sz="5400" b="1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7A4543E-7F56-469A-ABAC-0C33B1AB7072}"/>
              </a:ext>
            </a:extLst>
          </p:cNvPr>
          <p:cNvSpPr txBox="1"/>
          <p:nvPr/>
        </p:nvSpPr>
        <p:spPr>
          <a:xfrm>
            <a:off x="2103938" y="4563714"/>
            <a:ext cx="7737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(</a:t>
            </a:r>
            <a:r>
              <a:rPr lang="cs-CZ" dirty="0">
                <a:solidFill>
                  <a:srgbClr val="FFFF00"/>
                </a:solidFill>
              </a:rPr>
              <a:t>enzym</a:t>
            </a:r>
            <a:r>
              <a:rPr lang="cs-CZ" dirty="0"/>
              <a:t>   +   substrát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52FF08E-3775-4847-B5A4-35E5F36E4A11}"/>
              </a:ext>
            </a:extLst>
          </p:cNvPr>
          <p:cNvSpPr txBox="1"/>
          <p:nvPr/>
        </p:nvSpPr>
        <p:spPr>
          <a:xfrm rot="19428879">
            <a:off x="1895612" y="2790124"/>
            <a:ext cx="619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substrát se navazuje </a:t>
            </a:r>
            <a:br>
              <a:rPr lang="cs-CZ" sz="1600" dirty="0"/>
            </a:br>
            <a:r>
              <a:rPr lang="cs-CZ" sz="1600" dirty="0"/>
              <a:t>do aktivního centra enzymu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C34A3E3-ADCE-4FDF-94F4-C3EEB9506E7E}"/>
              </a:ext>
            </a:extLst>
          </p:cNvPr>
          <p:cNvSpPr txBox="1"/>
          <p:nvPr/>
        </p:nvSpPr>
        <p:spPr>
          <a:xfrm rot="19428879">
            <a:off x="3497507" y="2869960"/>
            <a:ext cx="619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probíhá přeměna</a:t>
            </a:r>
            <a:br>
              <a:rPr lang="cs-CZ" sz="1600" dirty="0"/>
            </a:br>
            <a:r>
              <a:rPr lang="cs-CZ" sz="1600" dirty="0"/>
              <a:t>substrátu na produkt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200C3E0-3152-4728-AB89-4A9A0ADCD803}"/>
              </a:ext>
            </a:extLst>
          </p:cNvPr>
          <p:cNvSpPr txBox="1"/>
          <p:nvPr/>
        </p:nvSpPr>
        <p:spPr>
          <a:xfrm>
            <a:off x="7999785" y="4562099"/>
            <a:ext cx="263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 enzym  +  </a:t>
            </a:r>
            <a:r>
              <a:rPr lang="cs-CZ" u="sng" dirty="0"/>
              <a:t>produkt</a:t>
            </a:r>
            <a:r>
              <a:rPr lang="cs-CZ" dirty="0"/>
              <a:t>)</a:t>
            </a:r>
            <a:endParaRPr lang="cs-CZ" u="sng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B0EEBB8-89F0-4F73-B830-923071CEFA13}"/>
              </a:ext>
            </a:extLst>
          </p:cNvPr>
          <p:cNvSpPr/>
          <p:nvPr/>
        </p:nvSpPr>
        <p:spPr>
          <a:xfrm>
            <a:off x="3309728" y="2325757"/>
            <a:ext cx="7961243" cy="3000491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9047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75B157A-751A-4B3B-84E6-DAD66F6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C8EF01-693C-48AC-85A7-E9DECBCD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0EDCE19-50EA-40A6-B3FD-F9E1428EC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D9779685-78AD-4FDC-B564-5CBB8AC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D23942F2-754F-44B1-B568-D445FBF76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17E35955-774E-46C4-8A1C-AB1A0CB30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2DFC3FC-F4F4-4ACF-A597-4713DB600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F89BD807-BC67-40FF-8A0C-C7BA2CD2C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34F9891-918B-4907-B215-68406A700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38704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BE42DBE-98BB-40FC-9C91-3BCB67F8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ástupný obsah 2">
            <a:extLst>
              <a:ext uri="{FF2B5EF4-FFF2-40B4-BE49-F238E27FC236}">
                <a16:creationId xmlns:a16="http://schemas.microsoft.com/office/drawing/2014/main" id="{E979984A-4C56-4520-9C2B-C42AEE6DA460}"/>
              </a:ext>
            </a:extLst>
          </p:cNvPr>
          <p:cNvSpPr txBox="1">
            <a:spLocks/>
          </p:cNvSpPr>
          <p:nvPr/>
        </p:nvSpPr>
        <p:spPr>
          <a:xfrm>
            <a:off x="984250" y="719666"/>
            <a:ext cx="10223493" cy="994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cs-CZ" sz="2200" b="1" dirty="0"/>
              <a:t>Inhibice enzymů:</a:t>
            </a:r>
            <a:endParaRPr lang="en-US" sz="2200" dirty="0"/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EC444573-6AD8-4DB8-82CA-9D59A49D28C9}"/>
              </a:ext>
            </a:extLst>
          </p:cNvPr>
          <p:cNvCxnSpPr/>
          <p:nvPr/>
        </p:nvCxnSpPr>
        <p:spPr>
          <a:xfrm>
            <a:off x="4655773" y="1924464"/>
            <a:ext cx="0" cy="3017520"/>
          </a:xfrm>
          <a:prstGeom prst="line">
            <a:avLst/>
          </a:prstGeom>
          <a:ln w="28575">
            <a:solidFill>
              <a:srgbClr val="21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5493F732-AB07-4740-8DC9-380432C651B5}"/>
              </a:ext>
            </a:extLst>
          </p:cNvPr>
          <p:cNvSpPr txBox="1"/>
          <p:nvPr/>
        </p:nvSpPr>
        <p:spPr>
          <a:xfrm>
            <a:off x="1253617" y="1723509"/>
            <a:ext cx="1001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–  proces enzymové katalýzy můžeme obecně zapsat například rovnicí:</a:t>
            </a:r>
          </a:p>
        </p:txBody>
      </p:sp>
      <p:sp>
        <p:nvSpPr>
          <p:cNvPr id="30" name="Nadpis 1">
            <a:extLst>
              <a:ext uri="{FF2B5EF4-FFF2-40B4-BE49-F238E27FC236}">
                <a16:creationId xmlns:a16="http://schemas.microsoft.com/office/drawing/2014/main" id="{F72EB48D-7A9F-4C6B-B869-13B509E9F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3292628"/>
            <a:ext cx="10894133" cy="13832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5400" b="1" dirty="0">
                <a:solidFill>
                  <a:srgbClr val="FFFF00"/>
                </a:solidFill>
              </a:rPr>
              <a:t>E</a:t>
            </a:r>
            <a:r>
              <a:rPr lang="cs-CZ" sz="5400" b="1" dirty="0"/>
              <a:t> + S </a:t>
            </a:r>
            <a:r>
              <a:rPr lang="en-US" sz="5400" b="1" dirty="0"/>
              <a:t>→ </a:t>
            </a:r>
            <a:r>
              <a:rPr lang="cs-CZ" sz="5400" b="1" dirty="0"/>
              <a:t>ES → EP → E + P</a:t>
            </a:r>
            <a:endParaRPr lang="en-US" sz="5400" b="1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7A4543E-7F56-469A-ABAC-0C33B1AB7072}"/>
              </a:ext>
            </a:extLst>
          </p:cNvPr>
          <p:cNvSpPr txBox="1"/>
          <p:nvPr/>
        </p:nvSpPr>
        <p:spPr>
          <a:xfrm>
            <a:off x="2103938" y="4563464"/>
            <a:ext cx="7737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(</a:t>
            </a:r>
            <a:r>
              <a:rPr lang="cs-CZ" dirty="0">
                <a:solidFill>
                  <a:srgbClr val="FFFF00"/>
                </a:solidFill>
              </a:rPr>
              <a:t>enzym</a:t>
            </a:r>
            <a:r>
              <a:rPr lang="cs-CZ" dirty="0"/>
              <a:t>   +   substrát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52FF08E-3775-4847-B5A4-35E5F36E4A11}"/>
              </a:ext>
            </a:extLst>
          </p:cNvPr>
          <p:cNvSpPr txBox="1"/>
          <p:nvPr/>
        </p:nvSpPr>
        <p:spPr>
          <a:xfrm rot="19428879">
            <a:off x="1895612" y="2790124"/>
            <a:ext cx="619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substrát se navazuje </a:t>
            </a:r>
            <a:br>
              <a:rPr lang="cs-CZ" sz="1600" dirty="0"/>
            </a:br>
            <a:r>
              <a:rPr lang="cs-CZ" sz="1600" dirty="0"/>
              <a:t>do aktivního centra enzymu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C34A3E3-ADCE-4FDF-94F4-C3EEB9506E7E}"/>
              </a:ext>
            </a:extLst>
          </p:cNvPr>
          <p:cNvSpPr txBox="1"/>
          <p:nvPr/>
        </p:nvSpPr>
        <p:spPr>
          <a:xfrm rot="19428879">
            <a:off x="3497507" y="2869960"/>
            <a:ext cx="619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probíhá přeměna</a:t>
            </a:r>
            <a:br>
              <a:rPr lang="cs-CZ" sz="1600" dirty="0"/>
            </a:br>
            <a:r>
              <a:rPr lang="cs-CZ" sz="1600" dirty="0"/>
              <a:t>substrátu na produkt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200C3E0-3152-4728-AB89-4A9A0ADCD803}"/>
              </a:ext>
            </a:extLst>
          </p:cNvPr>
          <p:cNvSpPr txBox="1"/>
          <p:nvPr/>
        </p:nvSpPr>
        <p:spPr>
          <a:xfrm>
            <a:off x="7999785" y="4562099"/>
            <a:ext cx="263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 enzym  +  </a:t>
            </a:r>
            <a:r>
              <a:rPr lang="cs-CZ" u="sng" dirty="0"/>
              <a:t>produkt</a:t>
            </a:r>
            <a:r>
              <a:rPr lang="cs-CZ" dirty="0"/>
              <a:t>)</a:t>
            </a:r>
            <a:endParaRPr lang="cs-CZ" u="sng" dirty="0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AEDBCA3D-0BFA-4624-A210-0E85D9E37362}"/>
              </a:ext>
            </a:extLst>
          </p:cNvPr>
          <p:cNvGrpSpPr/>
          <p:nvPr/>
        </p:nvGrpSpPr>
        <p:grpSpPr>
          <a:xfrm>
            <a:off x="3922072" y="2325757"/>
            <a:ext cx="7620990" cy="3000491"/>
            <a:chOff x="3922072" y="2325757"/>
            <a:chExt cx="8213604" cy="3000491"/>
          </a:xfrm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9B0EEBB8-89F0-4F73-B830-923071CEFA13}"/>
                </a:ext>
              </a:extLst>
            </p:cNvPr>
            <p:cNvSpPr/>
            <p:nvPr/>
          </p:nvSpPr>
          <p:spPr>
            <a:xfrm>
              <a:off x="4174433" y="2325757"/>
              <a:ext cx="7961243" cy="3000491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B12302E7-B780-4F00-B587-33B79AFE3432}"/>
                </a:ext>
              </a:extLst>
            </p:cNvPr>
            <p:cNvSpPr/>
            <p:nvPr/>
          </p:nvSpPr>
          <p:spPr>
            <a:xfrm>
              <a:off x="3922072" y="3292628"/>
              <a:ext cx="730742" cy="977896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971091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75B157A-751A-4B3B-84E6-DAD66F6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C8EF01-693C-48AC-85A7-E9DECBCD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0EDCE19-50EA-40A6-B3FD-F9E1428EC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D9779685-78AD-4FDC-B564-5CBB8AC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D23942F2-754F-44B1-B568-D445FBF76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17E35955-774E-46C4-8A1C-AB1A0CB30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2DFC3FC-F4F4-4ACF-A597-4713DB600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F89BD807-BC67-40FF-8A0C-C7BA2CD2C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34F9891-918B-4907-B215-68406A700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38704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BE42DBE-98BB-40FC-9C91-3BCB67F8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ástupný obsah 2">
            <a:extLst>
              <a:ext uri="{FF2B5EF4-FFF2-40B4-BE49-F238E27FC236}">
                <a16:creationId xmlns:a16="http://schemas.microsoft.com/office/drawing/2014/main" id="{E979984A-4C56-4520-9C2B-C42AEE6DA460}"/>
              </a:ext>
            </a:extLst>
          </p:cNvPr>
          <p:cNvSpPr txBox="1">
            <a:spLocks/>
          </p:cNvSpPr>
          <p:nvPr/>
        </p:nvSpPr>
        <p:spPr>
          <a:xfrm>
            <a:off x="984250" y="719666"/>
            <a:ext cx="10223493" cy="994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cs-CZ" sz="2200" b="1" dirty="0"/>
              <a:t>Inhibice enzymů:</a:t>
            </a:r>
            <a:endParaRPr lang="en-US" sz="2200" dirty="0"/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EC444573-6AD8-4DB8-82CA-9D59A49D28C9}"/>
              </a:ext>
            </a:extLst>
          </p:cNvPr>
          <p:cNvCxnSpPr/>
          <p:nvPr/>
        </p:nvCxnSpPr>
        <p:spPr>
          <a:xfrm>
            <a:off x="4655773" y="1924464"/>
            <a:ext cx="0" cy="3017520"/>
          </a:xfrm>
          <a:prstGeom prst="line">
            <a:avLst/>
          </a:prstGeom>
          <a:ln w="28575">
            <a:solidFill>
              <a:srgbClr val="21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5493F732-AB07-4740-8DC9-380432C651B5}"/>
              </a:ext>
            </a:extLst>
          </p:cNvPr>
          <p:cNvSpPr txBox="1"/>
          <p:nvPr/>
        </p:nvSpPr>
        <p:spPr>
          <a:xfrm>
            <a:off x="1253617" y="1723509"/>
            <a:ext cx="1001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–  proces enzymové katalýzy můžeme obecně zapsat například rovnicí:</a:t>
            </a:r>
          </a:p>
        </p:txBody>
      </p:sp>
      <p:sp>
        <p:nvSpPr>
          <p:cNvPr id="30" name="Nadpis 1">
            <a:extLst>
              <a:ext uri="{FF2B5EF4-FFF2-40B4-BE49-F238E27FC236}">
                <a16:creationId xmlns:a16="http://schemas.microsoft.com/office/drawing/2014/main" id="{F72EB48D-7A9F-4C6B-B869-13B509E9F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3292628"/>
            <a:ext cx="10894133" cy="13832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5400" b="1" dirty="0">
                <a:solidFill>
                  <a:srgbClr val="FFFF00"/>
                </a:solidFill>
              </a:rPr>
              <a:t>E</a:t>
            </a:r>
            <a:r>
              <a:rPr lang="cs-CZ" sz="5400" b="1" dirty="0"/>
              <a:t> + S </a:t>
            </a:r>
            <a:r>
              <a:rPr lang="en-US" sz="5400" b="1" dirty="0"/>
              <a:t>→ </a:t>
            </a:r>
            <a:r>
              <a:rPr lang="cs-CZ" sz="5400" b="1" dirty="0"/>
              <a:t>ES → EP → E + P</a:t>
            </a:r>
            <a:endParaRPr lang="en-US" sz="5400" b="1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7A4543E-7F56-469A-ABAC-0C33B1AB7072}"/>
              </a:ext>
            </a:extLst>
          </p:cNvPr>
          <p:cNvSpPr txBox="1"/>
          <p:nvPr/>
        </p:nvSpPr>
        <p:spPr>
          <a:xfrm>
            <a:off x="2103938" y="4563714"/>
            <a:ext cx="7737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(</a:t>
            </a:r>
            <a:r>
              <a:rPr lang="cs-CZ" dirty="0">
                <a:solidFill>
                  <a:srgbClr val="FFFF00"/>
                </a:solidFill>
              </a:rPr>
              <a:t>enzym</a:t>
            </a:r>
            <a:r>
              <a:rPr lang="cs-CZ" dirty="0"/>
              <a:t>   +   substrát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52FF08E-3775-4847-B5A4-35E5F36E4A11}"/>
              </a:ext>
            </a:extLst>
          </p:cNvPr>
          <p:cNvSpPr txBox="1"/>
          <p:nvPr/>
        </p:nvSpPr>
        <p:spPr>
          <a:xfrm rot="19428879">
            <a:off x="1895612" y="2790124"/>
            <a:ext cx="619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substrát se navazuje </a:t>
            </a:r>
            <a:br>
              <a:rPr lang="cs-CZ" sz="1600" dirty="0"/>
            </a:br>
            <a:r>
              <a:rPr lang="cs-CZ" sz="1600" dirty="0"/>
              <a:t>do aktivního centra enzymu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C34A3E3-ADCE-4FDF-94F4-C3EEB9506E7E}"/>
              </a:ext>
            </a:extLst>
          </p:cNvPr>
          <p:cNvSpPr txBox="1"/>
          <p:nvPr/>
        </p:nvSpPr>
        <p:spPr>
          <a:xfrm rot="19428879">
            <a:off x="3497507" y="2869960"/>
            <a:ext cx="619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probíhá přeměna</a:t>
            </a:r>
            <a:br>
              <a:rPr lang="cs-CZ" sz="1600" dirty="0"/>
            </a:br>
            <a:r>
              <a:rPr lang="cs-CZ" sz="1600" dirty="0"/>
              <a:t>substrátu na produkt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200C3E0-3152-4728-AB89-4A9A0ADCD803}"/>
              </a:ext>
            </a:extLst>
          </p:cNvPr>
          <p:cNvSpPr txBox="1"/>
          <p:nvPr/>
        </p:nvSpPr>
        <p:spPr>
          <a:xfrm>
            <a:off x="7999785" y="4562099"/>
            <a:ext cx="263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 enzym  +  </a:t>
            </a:r>
            <a:r>
              <a:rPr lang="cs-CZ" u="sng" dirty="0"/>
              <a:t>produkt</a:t>
            </a:r>
            <a:r>
              <a:rPr lang="cs-CZ" dirty="0"/>
              <a:t>)</a:t>
            </a:r>
            <a:endParaRPr lang="cs-CZ" u="sng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C1EEBD2-CD54-48C6-A807-1BD3A93D82E9}"/>
              </a:ext>
            </a:extLst>
          </p:cNvPr>
          <p:cNvSpPr/>
          <p:nvPr/>
        </p:nvSpPr>
        <p:spPr>
          <a:xfrm>
            <a:off x="4812660" y="3648536"/>
            <a:ext cx="1835807" cy="835342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F2D4E058-BF03-41BF-B4A9-5408A1C20251}"/>
              </a:ext>
            </a:extLst>
          </p:cNvPr>
          <p:cNvGrpSpPr/>
          <p:nvPr/>
        </p:nvGrpSpPr>
        <p:grpSpPr>
          <a:xfrm>
            <a:off x="5140650" y="2318453"/>
            <a:ext cx="6309224" cy="3000491"/>
            <a:chOff x="4892173" y="2318453"/>
            <a:chExt cx="9267348" cy="3000491"/>
          </a:xfrm>
        </p:grpSpPr>
        <p:sp>
          <p:nvSpPr>
            <p:cNvPr id="38" name="Obdélník 37">
              <a:extLst>
                <a:ext uri="{FF2B5EF4-FFF2-40B4-BE49-F238E27FC236}">
                  <a16:creationId xmlns:a16="http://schemas.microsoft.com/office/drawing/2014/main" id="{0C6E0904-2FBF-47AC-807D-2741FD2C1BF0}"/>
                </a:ext>
              </a:extLst>
            </p:cNvPr>
            <p:cNvSpPr/>
            <p:nvPr/>
          </p:nvSpPr>
          <p:spPr>
            <a:xfrm>
              <a:off x="6198278" y="2318453"/>
              <a:ext cx="7961243" cy="3000491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Obdélník 39">
              <a:extLst>
                <a:ext uri="{FF2B5EF4-FFF2-40B4-BE49-F238E27FC236}">
                  <a16:creationId xmlns:a16="http://schemas.microsoft.com/office/drawing/2014/main" id="{A832A3A2-26EA-4BFC-9547-4A8609457CD2}"/>
                </a:ext>
              </a:extLst>
            </p:cNvPr>
            <p:cNvSpPr/>
            <p:nvPr/>
          </p:nvSpPr>
          <p:spPr>
            <a:xfrm>
              <a:off x="4892173" y="3648536"/>
              <a:ext cx="1835807" cy="83534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0" name="Obdélník 9">
            <a:extLst>
              <a:ext uri="{FF2B5EF4-FFF2-40B4-BE49-F238E27FC236}">
                <a16:creationId xmlns:a16="http://schemas.microsoft.com/office/drawing/2014/main" id="{758AEEDF-8FEA-4E7E-893F-54664C625D3B}"/>
              </a:ext>
            </a:extLst>
          </p:cNvPr>
          <p:cNvSpPr/>
          <p:nvPr/>
        </p:nvSpPr>
        <p:spPr>
          <a:xfrm>
            <a:off x="5833000" y="3101009"/>
            <a:ext cx="541669" cy="56235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22F99472-2287-4397-B70A-2EB840E373C6}"/>
              </a:ext>
            </a:extLst>
          </p:cNvPr>
          <p:cNvGrpSpPr/>
          <p:nvPr/>
        </p:nvGrpSpPr>
        <p:grpSpPr>
          <a:xfrm>
            <a:off x="5220164" y="2318453"/>
            <a:ext cx="6322891" cy="3000491"/>
            <a:chOff x="5061138" y="2318453"/>
            <a:chExt cx="9267348" cy="3000491"/>
          </a:xfrm>
        </p:grpSpPr>
        <p:grpSp>
          <p:nvGrpSpPr>
            <p:cNvPr id="42" name="Skupina 41">
              <a:extLst>
                <a:ext uri="{FF2B5EF4-FFF2-40B4-BE49-F238E27FC236}">
                  <a16:creationId xmlns:a16="http://schemas.microsoft.com/office/drawing/2014/main" id="{144D5FDE-A843-43F8-A928-2AD65B66E5AF}"/>
                </a:ext>
              </a:extLst>
            </p:cNvPr>
            <p:cNvGrpSpPr/>
            <p:nvPr/>
          </p:nvGrpSpPr>
          <p:grpSpPr>
            <a:xfrm>
              <a:off x="5061138" y="2318453"/>
              <a:ext cx="9267348" cy="3000491"/>
              <a:chOff x="4892173" y="2318453"/>
              <a:chExt cx="9267348" cy="3000491"/>
            </a:xfrm>
          </p:grpSpPr>
          <p:sp>
            <p:nvSpPr>
              <p:cNvPr id="43" name="Obdélník 42">
                <a:extLst>
                  <a:ext uri="{FF2B5EF4-FFF2-40B4-BE49-F238E27FC236}">
                    <a16:creationId xmlns:a16="http://schemas.microsoft.com/office/drawing/2014/main" id="{FDCCBDA5-CF77-4971-B9E6-2A912B34303D}"/>
                  </a:ext>
                </a:extLst>
              </p:cNvPr>
              <p:cNvSpPr/>
              <p:nvPr/>
            </p:nvSpPr>
            <p:spPr>
              <a:xfrm>
                <a:off x="6198278" y="2318453"/>
                <a:ext cx="7961243" cy="300049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5" name="Obdélník 44">
                <a:extLst>
                  <a:ext uri="{FF2B5EF4-FFF2-40B4-BE49-F238E27FC236}">
                    <a16:creationId xmlns:a16="http://schemas.microsoft.com/office/drawing/2014/main" id="{7A717963-D899-4810-8354-1AE1DD2927E4}"/>
                  </a:ext>
                </a:extLst>
              </p:cNvPr>
              <p:cNvSpPr/>
              <p:nvPr/>
            </p:nvSpPr>
            <p:spPr>
              <a:xfrm>
                <a:off x="4892173" y="3648536"/>
                <a:ext cx="1835807" cy="83534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46" name="Obdélník 45">
              <a:extLst>
                <a:ext uri="{FF2B5EF4-FFF2-40B4-BE49-F238E27FC236}">
                  <a16:creationId xmlns:a16="http://schemas.microsoft.com/office/drawing/2014/main" id="{019DCB3E-8496-44DE-AE80-EBBEC1C0E71A}"/>
                </a:ext>
              </a:extLst>
            </p:cNvPr>
            <p:cNvSpPr/>
            <p:nvPr/>
          </p:nvSpPr>
          <p:spPr>
            <a:xfrm>
              <a:off x="6001965" y="3101009"/>
              <a:ext cx="541669" cy="56235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700991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75B157A-751A-4B3B-84E6-DAD66F6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C8EF01-693C-48AC-85A7-E9DECBCD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0EDCE19-50EA-40A6-B3FD-F9E1428EC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D9779685-78AD-4FDC-B564-5CBB8AC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D23942F2-754F-44B1-B568-D445FBF76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17E35955-774E-46C4-8A1C-AB1A0CB30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2DFC3FC-F4F4-4ACF-A597-4713DB600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F89BD807-BC67-40FF-8A0C-C7BA2CD2C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34F9891-918B-4907-B215-68406A700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38704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BE42DBE-98BB-40FC-9C91-3BCB67F8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ástupný obsah 2">
            <a:extLst>
              <a:ext uri="{FF2B5EF4-FFF2-40B4-BE49-F238E27FC236}">
                <a16:creationId xmlns:a16="http://schemas.microsoft.com/office/drawing/2014/main" id="{E979984A-4C56-4520-9C2B-C42AEE6DA460}"/>
              </a:ext>
            </a:extLst>
          </p:cNvPr>
          <p:cNvSpPr txBox="1">
            <a:spLocks/>
          </p:cNvSpPr>
          <p:nvPr/>
        </p:nvSpPr>
        <p:spPr>
          <a:xfrm>
            <a:off x="984250" y="719666"/>
            <a:ext cx="10223493" cy="994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cs-CZ" sz="2200" b="1" dirty="0"/>
              <a:t>Inhibice enzymů:</a:t>
            </a:r>
            <a:endParaRPr lang="en-US" sz="2200" dirty="0"/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EC444573-6AD8-4DB8-82CA-9D59A49D28C9}"/>
              </a:ext>
            </a:extLst>
          </p:cNvPr>
          <p:cNvCxnSpPr/>
          <p:nvPr/>
        </p:nvCxnSpPr>
        <p:spPr>
          <a:xfrm>
            <a:off x="4655773" y="1924464"/>
            <a:ext cx="0" cy="3017520"/>
          </a:xfrm>
          <a:prstGeom prst="line">
            <a:avLst/>
          </a:prstGeom>
          <a:ln w="28575">
            <a:solidFill>
              <a:srgbClr val="21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5493F732-AB07-4740-8DC9-380432C651B5}"/>
              </a:ext>
            </a:extLst>
          </p:cNvPr>
          <p:cNvSpPr txBox="1"/>
          <p:nvPr/>
        </p:nvSpPr>
        <p:spPr>
          <a:xfrm>
            <a:off x="1253617" y="1723509"/>
            <a:ext cx="1001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–  proces enzymové katalýzy můžeme obecně zapsat například rovnicí:</a:t>
            </a:r>
          </a:p>
        </p:txBody>
      </p:sp>
      <p:sp>
        <p:nvSpPr>
          <p:cNvPr id="30" name="Nadpis 1">
            <a:extLst>
              <a:ext uri="{FF2B5EF4-FFF2-40B4-BE49-F238E27FC236}">
                <a16:creationId xmlns:a16="http://schemas.microsoft.com/office/drawing/2014/main" id="{F72EB48D-7A9F-4C6B-B869-13B509E9F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3292628"/>
            <a:ext cx="10894133" cy="13832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5400" b="1" dirty="0">
                <a:solidFill>
                  <a:srgbClr val="FFFF00"/>
                </a:solidFill>
              </a:rPr>
              <a:t>E</a:t>
            </a:r>
            <a:r>
              <a:rPr lang="cs-CZ" sz="5400" b="1" dirty="0"/>
              <a:t> + S </a:t>
            </a:r>
            <a:r>
              <a:rPr lang="en-US" sz="5400" b="1" dirty="0"/>
              <a:t>→ </a:t>
            </a:r>
            <a:r>
              <a:rPr lang="cs-CZ" sz="5400" b="1" dirty="0">
                <a:solidFill>
                  <a:srgbClr val="FFFF00"/>
                </a:solidFill>
              </a:rPr>
              <a:t>E</a:t>
            </a:r>
            <a:r>
              <a:rPr lang="cs-CZ" sz="5400" b="1" dirty="0"/>
              <a:t>S → EP → E + P</a:t>
            </a:r>
            <a:endParaRPr lang="en-US" sz="5400" b="1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7A4543E-7F56-469A-ABAC-0C33B1AB7072}"/>
              </a:ext>
            </a:extLst>
          </p:cNvPr>
          <p:cNvSpPr txBox="1"/>
          <p:nvPr/>
        </p:nvSpPr>
        <p:spPr>
          <a:xfrm>
            <a:off x="2103938" y="4563714"/>
            <a:ext cx="7737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(</a:t>
            </a:r>
            <a:r>
              <a:rPr lang="cs-CZ" dirty="0">
                <a:solidFill>
                  <a:srgbClr val="FFFF00"/>
                </a:solidFill>
              </a:rPr>
              <a:t>enzym</a:t>
            </a:r>
            <a:r>
              <a:rPr lang="cs-CZ" dirty="0"/>
              <a:t>   +   substrát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52FF08E-3775-4847-B5A4-35E5F36E4A11}"/>
              </a:ext>
            </a:extLst>
          </p:cNvPr>
          <p:cNvSpPr txBox="1"/>
          <p:nvPr/>
        </p:nvSpPr>
        <p:spPr>
          <a:xfrm rot="19428879">
            <a:off x="1895612" y="2790124"/>
            <a:ext cx="619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substrát se navazuje </a:t>
            </a:r>
            <a:br>
              <a:rPr lang="cs-CZ" sz="1600" dirty="0"/>
            </a:br>
            <a:r>
              <a:rPr lang="cs-CZ" sz="1600" dirty="0"/>
              <a:t>do aktivního centra enzymu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C34A3E3-ADCE-4FDF-94F4-C3EEB9506E7E}"/>
              </a:ext>
            </a:extLst>
          </p:cNvPr>
          <p:cNvSpPr txBox="1"/>
          <p:nvPr/>
        </p:nvSpPr>
        <p:spPr>
          <a:xfrm rot="19428879">
            <a:off x="3497507" y="2869960"/>
            <a:ext cx="619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probíhá přeměna</a:t>
            </a:r>
            <a:br>
              <a:rPr lang="cs-CZ" sz="1600" dirty="0"/>
            </a:br>
            <a:r>
              <a:rPr lang="cs-CZ" sz="1600" dirty="0"/>
              <a:t>substrátu na produkt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200C3E0-3152-4728-AB89-4A9A0ADCD803}"/>
              </a:ext>
            </a:extLst>
          </p:cNvPr>
          <p:cNvSpPr txBox="1"/>
          <p:nvPr/>
        </p:nvSpPr>
        <p:spPr>
          <a:xfrm>
            <a:off x="7999785" y="4562099"/>
            <a:ext cx="263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 enzym  +  </a:t>
            </a:r>
            <a:r>
              <a:rPr lang="cs-CZ" u="sng" dirty="0"/>
              <a:t>produkt</a:t>
            </a:r>
            <a:r>
              <a:rPr lang="cs-CZ" dirty="0"/>
              <a:t>)</a:t>
            </a:r>
            <a:endParaRPr lang="cs-CZ" u="sng" dirty="0"/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0E4BA244-F0FA-4D28-8835-D0AE8BB39334}"/>
              </a:ext>
            </a:extLst>
          </p:cNvPr>
          <p:cNvGrpSpPr/>
          <p:nvPr/>
        </p:nvGrpSpPr>
        <p:grpSpPr>
          <a:xfrm>
            <a:off x="5614471" y="2352559"/>
            <a:ext cx="5388809" cy="3092798"/>
            <a:chOff x="5614471" y="2352559"/>
            <a:chExt cx="5388809" cy="3092798"/>
          </a:xfrm>
        </p:grpSpPr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DC1EEBD2-CD54-48C6-A807-1BD3A93D82E9}"/>
                </a:ext>
              </a:extLst>
            </p:cNvPr>
            <p:cNvSpPr/>
            <p:nvPr/>
          </p:nvSpPr>
          <p:spPr>
            <a:xfrm>
              <a:off x="5614471" y="3429001"/>
              <a:ext cx="5388809" cy="2016356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2A110899-DB27-4E39-9D8C-80D576DD1991}"/>
                </a:ext>
              </a:extLst>
            </p:cNvPr>
            <p:cNvSpPr/>
            <p:nvPr/>
          </p:nvSpPr>
          <p:spPr>
            <a:xfrm>
              <a:off x="6102367" y="2352559"/>
              <a:ext cx="1614203" cy="1271086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4" name="Obdélník 13">
            <a:extLst>
              <a:ext uri="{FF2B5EF4-FFF2-40B4-BE49-F238E27FC236}">
                <a16:creationId xmlns:a16="http://schemas.microsoft.com/office/drawing/2014/main" id="{9131842E-DB0D-4677-9B46-192F13162855}"/>
              </a:ext>
            </a:extLst>
          </p:cNvPr>
          <p:cNvSpPr/>
          <p:nvPr/>
        </p:nvSpPr>
        <p:spPr>
          <a:xfrm>
            <a:off x="5911424" y="3292628"/>
            <a:ext cx="737043" cy="278026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5362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75B157A-751A-4B3B-84E6-DAD66F6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C8EF01-693C-48AC-85A7-E9DECBCD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0EDCE19-50EA-40A6-B3FD-F9E1428EC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D9779685-78AD-4FDC-B564-5CBB8AC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D23942F2-754F-44B1-B568-D445FBF76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17E35955-774E-46C4-8A1C-AB1A0CB30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2DFC3FC-F4F4-4ACF-A597-4713DB600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F89BD807-BC67-40FF-8A0C-C7BA2CD2C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34F9891-918B-4907-B215-68406A700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38704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BE42DBE-98BB-40FC-9C91-3BCB67F8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ástupný obsah 2">
            <a:extLst>
              <a:ext uri="{FF2B5EF4-FFF2-40B4-BE49-F238E27FC236}">
                <a16:creationId xmlns:a16="http://schemas.microsoft.com/office/drawing/2014/main" id="{E979984A-4C56-4520-9C2B-C42AEE6DA460}"/>
              </a:ext>
            </a:extLst>
          </p:cNvPr>
          <p:cNvSpPr txBox="1">
            <a:spLocks/>
          </p:cNvSpPr>
          <p:nvPr/>
        </p:nvSpPr>
        <p:spPr>
          <a:xfrm>
            <a:off x="984250" y="719666"/>
            <a:ext cx="10223493" cy="994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cs-CZ" sz="2200" b="1" dirty="0"/>
              <a:t>Inhibice enzymů:</a:t>
            </a:r>
            <a:endParaRPr lang="en-US" sz="2200" dirty="0"/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EC444573-6AD8-4DB8-82CA-9D59A49D28C9}"/>
              </a:ext>
            </a:extLst>
          </p:cNvPr>
          <p:cNvCxnSpPr/>
          <p:nvPr/>
        </p:nvCxnSpPr>
        <p:spPr>
          <a:xfrm>
            <a:off x="4655773" y="1924464"/>
            <a:ext cx="0" cy="3017520"/>
          </a:xfrm>
          <a:prstGeom prst="line">
            <a:avLst/>
          </a:prstGeom>
          <a:ln w="28575">
            <a:solidFill>
              <a:srgbClr val="21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5493F732-AB07-4740-8DC9-380432C651B5}"/>
              </a:ext>
            </a:extLst>
          </p:cNvPr>
          <p:cNvSpPr txBox="1"/>
          <p:nvPr/>
        </p:nvSpPr>
        <p:spPr>
          <a:xfrm>
            <a:off x="1253617" y="1723509"/>
            <a:ext cx="1001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–  proces enzymové katalýzy můžeme obecně zapsat například rovnicí:</a:t>
            </a:r>
          </a:p>
        </p:txBody>
      </p:sp>
      <p:sp>
        <p:nvSpPr>
          <p:cNvPr id="30" name="Nadpis 1">
            <a:extLst>
              <a:ext uri="{FF2B5EF4-FFF2-40B4-BE49-F238E27FC236}">
                <a16:creationId xmlns:a16="http://schemas.microsoft.com/office/drawing/2014/main" id="{F72EB48D-7A9F-4C6B-B869-13B509E9F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3292628"/>
            <a:ext cx="10894133" cy="13832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5400" b="1" dirty="0">
                <a:solidFill>
                  <a:srgbClr val="FFFF00"/>
                </a:solidFill>
              </a:rPr>
              <a:t>E</a:t>
            </a:r>
            <a:r>
              <a:rPr lang="cs-CZ" sz="5400" b="1" dirty="0"/>
              <a:t> + S </a:t>
            </a:r>
            <a:r>
              <a:rPr lang="en-US" sz="5400" b="1" dirty="0"/>
              <a:t>→ </a:t>
            </a:r>
            <a:r>
              <a:rPr lang="cs-CZ" sz="5400" b="1" dirty="0">
                <a:solidFill>
                  <a:srgbClr val="FFFF00"/>
                </a:solidFill>
              </a:rPr>
              <a:t>E</a:t>
            </a:r>
            <a:r>
              <a:rPr lang="cs-CZ" sz="5400" b="1" dirty="0"/>
              <a:t>S → </a:t>
            </a:r>
            <a:r>
              <a:rPr lang="cs-CZ" sz="5400" b="1" dirty="0">
                <a:solidFill>
                  <a:srgbClr val="FFFF00"/>
                </a:solidFill>
              </a:rPr>
              <a:t>E</a:t>
            </a:r>
            <a:r>
              <a:rPr lang="cs-CZ" sz="5400" b="1" dirty="0"/>
              <a:t>P → E + P</a:t>
            </a:r>
            <a:endParaRPr lang="en-US" sz="5400" b="1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7A4543E-7F56-469A-ABAC-0C33B1AB7072}"/>
              </a:ext>
            </a:extLst>
          </p:cNvPr>
          <p:cNvSpPr txBox="1"/>
          <p:nvPr/>
        </p:nvSpPr>
        <p:spPr>
          <a:xfrm>
            <a:off x="2103938" y="4563714"/>
            <a:ext cx="7737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(</a:t>
            </a:r>
            <a:r>
              <a:rPr lang="cs-CZ" dirty="0">
                <a:solidFill>
                  <a:srgbClr val="FFFF00"/>
                </a:solidFill>
              </a:rPr>
              <a:t>enzym</a:t>
            </a:r>
            <a:r>
              <a:rPr lang="cs-CZ" dirty="0"/>
              <a:t>   +   substrát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52FF08E-3775-4847-B5A4-35E5F36E4A11}"/>
              </a:ext>
            </a:extLst>
          </p:cNvPr>
          <p:cNvSpPr txBox="1"/>
          <p:nvPr/>
        </p:nvSpPr>
        <p:spPr>
          <a:xfrm rot="19428879">
            <a:off x="1895612" y="2790124"/>
            <a:ext cx="619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substrát se navazuje </a:t>
            </a:r>
            <a:br>
              <a:rPr lang="cs-CZ" sz="1600" dirty="0"/>
            </a:br>
            <a:r>
              <a:rPr lang="cs-CZ" sz="1600" dirty="0"/>
              <a:t>do aktivního centra enzymu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C34A3E3-ADCE-4FDF-94F4-C3EEB9506E7E}"/>
              </a:ext>
            </a:extLst>
          </p:cNvPr>
          <p:cNvSpPr txBox="1"/>
          <p:nvPr/>
        </p:nvSpPr>
        <p:spPr>
          <a:xfrm rot="19428879">
            <a:off x="3497506" y="2869959"/>
            <a:ext cx="619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probíhá přeměna</a:t>
            </a:r>
            <a:br>
              <a:rPr lang="cs-CZ" sz="1600" dirty="0"/>
            </a:br>
            <a:r>
              <a:rPr lang="cs-CZ" sz="1600" dirty="0"/>
              <a:t>substrátu na produkt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200C3E0-3152-4728-AB89-4A9A0ADCD803}"/>
              </a:ext>
            </a:extLst>
          </p:cNvPr>
          <p:cNvSpPr txBox="1"/>
          <p:nvPr/>
        </p:nvSpPr>
        <p:spPr>
          <a:xfrm>
            <a:off x="7999785" y="4562099"/>
            <a:ext cx="263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 enzym  +  </a:t>
            </a:r>
            <a:r>
              <a:rPr lang="cs-CZ" u="sng" dirty="0"/>
              <a:t>produkt</a:t>
            </a:r>
            <a:r>
              <a:rPr lang="cs-CZ" dirty="0"/>
              <a:t>)</a:t>
            </a:r>
            <a:endParaRPr lang="cs-CZ" u="sng" dirty="0"/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0E4BA244-F0FA-4D28-8835-D0AE8BB39334}"/>
              </a:ext>
            </a:extLst>
          </p:cNvPr>
          <p:cNvGrpSpPr/>
          <p:nvPr/>
        </p:nvGrpSpPr>
        <p:grpSpPr>
          <a:xfrm>
            <a:off x="7443267" y="2352559"/>
            <a:ext cx="3946976" cy="3092798"/>
            <a:chOff x="5614471" y="2352559"/>
            <a:chExt cx="5388809" cy="3092798"/>
          </a:xfrm>
        </p:grpSpPr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DC1EEBD2-CD54-48C6-A807-1BD3A93D82E9}"/>
                </a:ext>
              </a:extLst>
            </p:cNvPr>
            <p:cNvSpPr/>
            <p:nvPr/>
          </p:nvSpPr>
          <p:spPr>
            <a:xfrm>
              <a:off x="5614471" y="3429001"/>
              <a:ext cx="5388809" cy="2016356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2A110899-DB27-4E39-9D8C-80D576DD1991}"/>
                </a:ext>
              </a:extLst>
            </p:cNvPr>
            <p:cNvSpPr/>
            <p:nvPr/>
          </p:nvSpPr>
          <p:spPr>
            <a:xfrm>
              <a:off x="6102367" y="2352559"/>
              <a:ext cx="1614203" cy="1271086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220150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75B157A-751A-4B3B-84E6-DAD66F6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C8EF01-693C-48AC-85A7-E9DECBCD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0EDCE19-50EA-40A6-B3FD-F9E1428EC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D9779685-78AD-4FDC-B564-5CBB8AC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D23942F2-754F-44B1-B568-D445FBF76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17E35955-774E-46C4-8A1C-AB1A0CB30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2DFC3FC-F4F4-4ACF-A597-4713DB600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F89BD807-BC67-40FF-8A0C-C7BA2CD2C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34F9891-918B-4907-B215-68406A700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38704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BE42DBE-98BB-40FC-9C91-3BCB67F8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ástupný obsah 2">
            <a:extLst>
              <a:ext uri="{FF2B5EF4-FFF2-40B4-BE49-F238E27FC236}">
                <a16:creationId xmlns:a16="http://schemas.microsoft.com/office/drawing/2014/main" id="{E979984A-4C56-4520-9C2B-C42AEE6DA460}"/>
              </a:ext>
            </a:extLst>
          </p:cNvPr>
          <p:cNvSpPr txBox="1">
            <a:spLocks/>
          </p:cNvSpPr>
          <p:nvPr/>
        </p:nvSpPr>
        <p:spPr>
          <a:xfrm>
            <a:off x="984250" y="719666"/>
            <a:ext cx="10223493" cy="994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cs-CZ" sz="2200" b="1" dirty="0"/>
              <a:t>Inhibice enzymů:</a:t>
            </a:r>
            <a:endParaRPr lang="en-US" sz="2200" dirty="0"/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EC444573-6AD8-4DB8-82CA-9D59A49D28C9}"/>
              </a:ext>
            </a:extLst>
          </p:cNvPr>
          <p:cNvCxnSpPr/>
          <p:nvPr/>
        </p:nvCxnSpPr>
        <p:spPr>
          <a:xfrm>
            <a:off x="4655773" y="1924464"/>
            <a:ext cx="0" cy="3017520"/>
          </a:xfrm>
          <a:prstGeom prst="line">
            <a:avLst/>
          </a:prstGeom>
          <a:ln w="28575">
            <a:solidFill>
              <a:srgbClr val="21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5493F732-AB07-4740-8DC9-380432C651B5}"/>
              </a:ext>
            </a:extLst>
          </p:cNvPr>
          <p:cNvSpPr txBox="1"/>
          <p:nvPr/>
        </p:nvSpPr>
        <p:spPr>
          <a:xfrm>
            <a:off x="1253617" y="1723509"/>
            <a:ext cx="1001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–  proces enzymové katalýzy můžeme obecně zapsat například rovnicí:</a:t>
            </a:r>
          </a:p>
        </p:txBody>
      </p:sp>
      <p:sp>
        <p:nvSpPr>
          <p:cNvPr id="30" name="Nadpis 1">
            <a:extLst>
              <a:ext uri="{FF2B5EF4-FFF2-40B4-BE49-F238E27FC236}">
                <a16:creationId xmlns:a16="http://schemas.microsoft.com/office/drawing/2014/main" id="{F72EB48D-7A9F-4C6B-B869-13B509E9F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3292628"/>
            <a:ext cx="10894133" cy="13832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5400" b="1" dirty="0">
                <a:solidFill>
                  <a:srgbClr val="FFFF00"/>
                </a:solidFill>
              </a:rPr>
              <a:t>E</a:t>
            </a:r>
            <a:r>
              <a:rPr lang="cs-CZ" sz="5400" b="1" dirty="0"/>
              <a:t> + S </a:t>
            </a:r>
            <a:r>
              <a:rPr lang="en-US" sz="5400" b="1" dirty="0"/>
              <a:t>→ </a:t>
            </a:r>
            <a:r>
              <a:rPr lang="cs-CZ" sz="5400" b="1" dirty="0">
                <a:solidFill>
                  <a:srgbClr val="FFFF00"/>
                </a:solidFill>
              </a:rPr>
              <a:t>E</a:t>
            </a:r>
            <a:r>
              <a:rPr lang="cs-CZ" sz="5400" b="1" dirty="0"/>
              <a:t>S → </a:t>
            </a:r>
            <a:r>
              <a:rPr lang="cs-CZ" sz="5400" b="1" dirty="0">
                <a:solidFill>
                  <a:srgbClr val="FFFF00"/>
                </a:solidFill>
              </a:rPr>
              <a:t>E</a:t>
            </a:r>
            <a:r>
              <a:rPr lang="cs-CZ" sz="5400" b="1" dirty="0"/>
              <a:t>P → E + P</a:t>
            </a:r>
            <a:endParaRPr lang="en-US" sz="5400" b="1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7A4543E-7F56-469A-ABAC-0C33B1AB7072}"/>
              </a:ext>
            </a:extLst>
          </p:cNvPr>
          <p:cNvSpPr txBox="1"/>
          <p:nvPr/>
        </p:nvSpPr>
        <p:spPr>
          <a:xfrm>
            <a:off x="2103938" y="4563714"/>
            <a:ext cx="7737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(</a:t>
            </a:r>
            <a:r>
              <a:rPr lang="cs-CZ" dirty="0">
                <a:solidFill>
                  <a:srgbClr val="FFFF00"/>
                </a:solidFill>
              </a:rPr>
              <a:t>enzym</a:t>
            </a:r>
            <a:r>
              <a:rPr lang="cs-CZ" dirty="0"/>
              <a:t>   +   substrát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52FF08E-3775-4847-B5A4-35E5F36E4A11}"/>
              </a:ext>
            </a:extLst>
          </p:cNvPr>
          <p:cNvSpPr txBox="1"/>
          <p:nvPr/>
        </p:nvSpPr>
        <p:spPr>
          <a:xfrm rot="19428879">
            <a:off x="1895612" y="2790124"/>
            <a:ext cx="619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substrát se navazuje </a:t>
            </a:r>
            <a:br>
              <a:rPr lang="cs-CZ" sz="1600" dirty="0"/>
            </a:br>
            <a:r>
              <a:rPr lang="cs-CZ" sz="1600" dirty="0"/>
              <a:t>do aktivního centra enzymu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C34A3E3-ADCE-4FDF-94F4-C3EEB9506E7E}"/>
              </a:ext>
            </a:extLst>
          </p:cNvPr>
          <p:cNvSpPr txBox="1"/>
          <p:nvPr/>
        </p:nvSpPr>
        <p:spPr>
          <a:xfrm rot="19428879">
            <a:off x="3497507" y="2869960"/>
            <a:ext cx="619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probíhá přeměna</a:t>
            </a:r>
            <a:br>
              <a:rPr lang="cs-CZ" sz="1600" dirty="0"/>
            </a:br>
            <a:r>
              <a:rPr lang="cs-CZ" sz="1600" dirty="0"/>
              <a:t>substrátu na produkt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200C3E0-3152-4728-AB89-4A9A0ADCD803}"/>
              </a:ext>
            </a:extLst>
          </p:cNvPr>
          <p:cNvSpPr txBox="1"/>
          <p:nvPr/>
        </p:nvSpPr>
        <p:spPr>
          <a:xfrm>
            <a:off x="7999785" y="4562099"/>
            <a:ext cx="263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    enzym  +  </a:t>
            </a:r>
            <a:r>
              <a:rPr lang="cs-CZ" u="sng" dirty="0"/>
              <a:t>produkt</a:t>
            </a:r>
            <a:r>
              <a:rPr lang="cs-CZ" dirty="0"/>
              <a:t>)</a:t>
            </a:r>
            <a:endParaRPr lang="cs-CZ" u="sng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79DD531-E44B-43CF-A6BF-4E20C3B46708}"/>
              </a:ext>
            </a:extLst>
          </p:cNvPr>
          <p:cNvSpPr txBox="1"/>
          <p:nvPr/>
        </p:nvSpPr>
        <p:spPr>
          <a:xfrm rot="19428879">
            <a:off x="5212564" y="2965367"/>
            <a:ext cx="619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produkt se uvolňuje</a:t>
            </a:r>
            <a:br>
              <a:rPr lang="cs-CZ" sz="1600" dirty="0"/>
            </a:br>
            <a:r>
              <a:rPr lang="cs-CZ" sz="1600" dirty="0"/>
              <a:t>z aktivního centra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AD1979F-1283-4C2B-B05A-C8B4F3D88C56}"/>
              </a:ext>
            </a:extLst>
          </p:cNvPr>
          <p:cNvSpPr/>
          <p:nvPr/>
        </p:nvSpPr>
        <p:spPr>
          <a:xfrm>
            <a:off x="8309113" y="3667539"/>
            <a:ext cx="1865059" cy="1478861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10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75B157A-751A-4B3B-84E6-DAD66F6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C8EF01-693C-48AC-85A7-E9DECBCD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0EDCE19-50EA-40A6-B3FD-F9E1428EC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D9779685-78AD-4FDC-B564-5CBB8AC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D23942F2-754F-44B1-B568-D445FBF76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17E35955-774E-46C4-8A1C-AB1A0CB30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2DFC3FC-F4F4-4ACF-A597-4713DB600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F89BD807-BC67-40FF-8A0C-C7BA2CD2C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34F9891-918B-4907-B215-68406A700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38704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BE42DBE-98BB-40FC-9C91-3BCB67F8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ástupný obsah 2">
            <a:extLst>
              <a:ext uri="{FF2B5EF4-FFF2-40B4-BE49-F238E27FC236}">
                <a16:creationId xmlns:a16="http://schemas.microsoft.com/office/drawing/2014/main" id="{E979984A-4C56-4520-9C2B-C42AEE6DA460}"/>
              </a:ext>
            </a:extLst>
          </p:cNvPr>
          <p:cNvSpPr txBox="1">
            <a:spLocks/>
          </p:cNvSpPr>
          <p:nvPr/>
        </p:nvSpPr>
        <p:spPr>
          <a:xfrm>
            <a:off x="984250" y="719666"/>
            <a:ext cx="10223493" cy="994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cs-CZ" sz="2200" b="1" dirty="0"/>
              <a:t>Inhibice enzymů:</a:t>
            </a:r>
            <a:endParaRPr lang="en-US" sz="2200" dirty="0"/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EC444573-6AD8-4DB8-82CA-9D59A49D28C9}"/>
              </a:ext>
            </a:extLst>
          </p:cNvPr>
          <p:cNvCxnSpPr/>
          <p:nvPr/>
        </p:nvCxnSpPr>
        <p:spPr>
          <a:xfrm>
            <a:off x="4655773" y="1924464"/>
            <a:ext cx="0" cy="3017520"/>
          </a:xfrm>
          <a:prstGeom prst="line">
            <a:avLst/>
          </a:prstGeom>
          <a:ln w="28575">
            <a:solidFill>
              <a:srgbClr val="21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5493F732-AB07-4740-8DC9-380432C651B5}"/>
              </a:ext>
            </a:extLst>
          </p:cNvPr>
          <p:cNvSpPr txBox="1"/>
          <p:nvPr/>
        </p:nvSpPr>
        <p:spPr>
          <a:xfrm>
            <a:off x="1253617" y="1723509"/>
            <a:ext cx="1001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–  proces enzymové katalýzy můžeme obecně zapsat například rovnicí:</a:t>
            </a:r>
          </a:p>
        </p:txBody>
      </p:sp>
      <p:sp>
        <p:nvSpPr>
          <p:cNvPr id="30" name="Nadpis 1">
            <a:extLst>
              <a:ext uri="{FF2B5EF4-FFF2-40B4-BE49-F238E27FC236}">
                <a16:creationId xmlns:a16="http://schemas.microsoft.com/office/drawing/2014/main" id="{F72EB48D-7A9F-4C6B-B869-13B509E9F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3294539"/>
            <a:ext cx="10894133" cy="13832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5400" b="1" dirty="0">
                <a:solidFill>
                  <a:srgbClr val="FFFF00"/>
                </a:solidFill>
              </a:rPr>
              <a:t>E</a:t>
            </a:r>
            <a:r>
              <a:rPr lang="cs-CZ" sz="5400" b="1" dirty="0"/>
              <a:t> + S </a:t>
            </a:r>
            <a:r>
              <a:rPr lang="en-US" sz="5400" b="1" dirty="0"/>
              <a:t>→ </a:t>
            </a:r>
            <a:r>
              <a:rPr lang="cs-CZ" sz="5400" b="1" dirty="0">
                <a:solidFill>
                  <a:srgbClr val="FFFF00"/>
                </a:solidFill>
              </a:rPr>
              <a:t>E</a:t>
            </a:r>
            <a:r>
              <a:rPr lang="cs-CZ" sz="5400" b="1" dirty="0"/>
              <a:t>S → </a:t>
            </a:r>
            <a:r>
              <a:rPr lang="cs-CZ" sz="5400" b="1" dirty="0">
                <a:solidFill>
                  <a:srgbClr val="FFFF00"/>
                </a:solidFill>
              </a:rPr>
              <a:t>E</a:t>
            </a:r>
            <a:r>
              <a:rPr lang="cs-CZ" sz="5400" b="1" dirty="0"/>
              <a:t>P → </a:t>
            </a:r>
            <a:r>
              <a:rPr lang="cs-CZ" sz="5400" b="1" dirty="0">
                <a:solidFill>
                  <a:srgbClr val="FFFF00"/>
                </a:solidFill>
              </a:rPr>
              <a:t>E</a:t>
            </a:r>
            <a:r>
              <a:rPr lang="cs-CZ" sz="5400" b="1" dirty="0"/>
              <a:t> + P</a:t>
            </a:r>
            <a:endParaRPr lang="en-US" sz="5400" b="1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7A4543E-7F56-469A-ABAC-0C33B1AB7072}"/>
              </a:ext>
            </a:extLst>
          </p:cNvPr>
          <p:cNvSpPr txBox="1"/>
          <p:nvPr/>
        </p:nvSpPr>
        <p:spPr>
          <a:xfrm>
            <a:off x="2103938" y="4563714"/>
            <a:ext cx="7737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(</a:t>
            </a:r>
            <a:r>
              <a:rPr lang="cs-CZ" dirty="0">
                <a:solidFill>
                  <a:srgbClr val="FFFF00"/>
                </a:solidFill>
              </a:rPr>
              <a:t>enzym</a:t>
            </a:r>
            <a:r>
              <a:rPr lang="cs-CZ" dirty="0"/>
              <a:t>   +   substrát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52FF08E-3775-4847-B5A4-35E5F36E4A11}"/>
              </a:ext>
            </a:extLst>
          </p:cNvPr>
          <p:cNvSpPr txBox="1"/>
          <p:nvPr/>
        </p:nvSpPr>
        <p:spPr>
          <a:xfrm rot="19428879">
            <a:off x="1895612" y="2790124"/>
            <a:ext cx="619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substrát se navazuje </a:t>
            </a:r>
            <a:br>
              <a:rPr lang="cs-CZ" sz="1600" dirty="0"/>
            </a:br>
            <a:r>
              <a:rPr lang="cs-CZ" sz="1600" dirty="0"/>
              <a:t>do aktivního centra enzymu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C34A3E3-ADCE-4FDF-94F4-C3EEB9506E7E}"/>
              </a:ext>
            </a:extLst>
          </p:cNvPr>
          <p:cNvSpPr txBox="1"/>
          <p:nvPr/>
        </p:nvSpPr>
        <p:spPr>
          <a:xfrm rot="19428879">
            <a:off x="3497507" y="2869960"/>
            <a:ext cx="619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probíhá přeměna</a:t>
            </a:r>
            <a:br>
              <a:rPr lang="cs-CZ" sz="1600" dirty="0"/>
            </a:br>
            <a:r>
              <a:rPr lang="cs-CZ" sz="1600" dirty="0"/>
              <a:t>substrátu na produkt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200C3E0-3152-4728-AB89-4A9A0ADCD803}"/>
              </a:ext>
            </a:extLst>
          </p:cNvPr>
          <p:cNvSpPr txBox="1"/>
          <p:nvPr/>
        </p:nvSpPr>
        <p:spPr>
          <a:xfrm>
            <a:off x="7999785" y="4562099"/>
            <a:ext cx="263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 </a:t>
            </a:r>
            <a:r>
              <a:rPr lang="cs-CZ" dirty="0">
                <a:solidFill>
                  <a:srgbClr val="FFFF00"/>
                </a:solidFill>
              </a:rPr>
              <a:t>enzym</a:t>
            </a:r>
            <a:r>
              <a:rPr lang="cs-CZ" dirty="0"/>
              <a:t>  +  </a:t>
            </a:r>
            <a:r>
              <a:rPr lang="cs-CZ" u="sng" dirty="0"/>
              <a:t>produkt</a:t>
            </a:r>
            <a:r>
              <a:rPr lang="cs-CZ" dirty="0"/>
              <a:t>)</a:t>
            </a:r>
            <a:endParaRPr lang="cs-CZ" u="sng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79DD531-E44B-43CF-A6BF-4E20C3B46708}"/>
              </a:ext>
            </a:extLst>
          </p:cNvPr>
          <p:cNvSpPr txBox="1"/>
          <p:nvPr/>
        </p:nvSpPr>
        <p:spPr>
          <a:xfrm rot="19428879">
            <a:off x="5212564" y="2965367"/>
            <a:ext cx="619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produkt se uvolňuje</a:t>
            </a:r>
            <a:br>
              <a:rPr lang="cs-CZ" sz="1600" dirty="0"/>
            </a:br>
            <a:r>
              <a:rPr lang="cs-CZ" sz="1600" dirty="0"/>
              <a:t>z aktivního centra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AFB66CA-CD4A-4EAF-B822-1F5EE20C822E}"/>
              </a:ext>
            </a:extLst>
          </p:cNvPr>
          <p:cNvSpPr/>
          <p:nvPr/>
        </p:nvSpPr>
        <p:spPr>
          <a:xfrm>
            <a:off x="8885582" y="3627783"/>
            <a:ext cx="1568796" cy="159845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0308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75B157A-751A-4B3B-84E6-DAD66F6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C8EF01-693C-48AC-85A7-E9DECBCD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0EDCE19-50EA-40A6-B3FD-F9E1428EC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D9779685-78AD-4FDC-B564-5CBB8AC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D23942F2-754F-44B1-B568-D445FBF76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17E35955-774E-46C4-8A1C-AB1A0CB30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2DFC3FC-F4F4-4ACF-A597-4713DB600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F89BD807-BC67-40FF-8A0C-C7BA2CD2C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34F9891-918B-4907-B215-68406A700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38704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BE42DBE-98BB-40FC-9C91-3BCB67F8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ástupný obsah 2">
            <a:extLst>
              <a:ext uri="{FF2B5EF4-FFF2-40B4-BE49-F238E27FC236}">
                <a16:creationId xmlns:a16="http://schemas.microsoft.com/office/drawing/2014/main" id="{E979984A-4C56-4520-9C2B-C42AEE6DA460}"/>
              </a:ext>
            </a:extLst>
          </p:cNvPr>
          <p:cNvSpPr txBox="1">
            <a:spLocks/>
          </p:cNvSpPr>
          <p:nvPr/>
        </p:nvSpPr>
        <p:spPr>
          <a:xfrm>
            <a:off x="984250" y="719666"/>
            <a:ext cx="10223493" cy="994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cs-CZ" sz="2200" b="1" dirty="0"/>
              <a:t>Inhibice enzymů:</a:t>
            </a:r>
            <a:endParaRPr lang="en-US" sz="2200" dirty="0"/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EC444573-6AD8-4DB8-82CA-9D59A49D28C9}"/>
              </a:ext>
            </a:extLst>
          </p:cNvPr>
          <p:cNvCxnSpPr/>
          <p:nvPr/>
        </p:nvCxnSpPr>
        <p:spPr>
          <a:xfrm>
            <a:off x="4655773" y="1924464"/>
            <a:ext cx="0" cy="3017520"/>
          </a:xfrm>
          <a:prstGeom prst="line">
            <a:avLst/>
          </a:prstGeom>
          <a:ln w="28575">
            <a:solidFill>
              <a:srgbClr val="21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5493F732-AB07-4740-8DC9-380432C651B5}"/>
              </a:ext>
            </a:extLst>
          </p:cNvPr>
          <p:cNvSpPr txBox="1"/>
          <p:nvPr/>
        </p:nvSpPr>
        <p:spPr>
          <a:xfrm>
            <a:off x="1253617" y="1723509"/>
            <a:ext cx="1001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–  proces enzymové katalýzy můžeme obecně zapsat například rovnicí:</a:t>
            </a:r>
          </a:p>
        </p:txBody>
      </p:sp>
      <p:sp>
        <p:nvSpPr>
          <p:cNvPr id="30" name="Nadpis 1">
            <a:extLst>
              <a:ext uri="{FF2B5EF4-FFF2-40B4-BE49-F238E27FC236}">
                <a16:creationId xmlns:a16="http://schemas.microsoft.com/office/drawing/2014/main" id="{F72EB48D-7A9F-4C6B-B869-13B509E9F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3294539"/>
            <a:ext cx="10894133" cy="13832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5400" b="1" dirty="0">
                <a:solidFill>
                  <a:srgbClr val="FFFF00"/>
                </a:solidFill>
              </a:rPr>
              <a:t>E</a:t>
            </a:r>
            <a:r>
              <a:rPr lang="cs-CZ" sz="5400" b="1" dirty="0"/>
              <a:t> + S </a:t>
            </a:r>
            <a:r>
              <a:rPr lang="en-US" sz="5400" b="1" dirty="0"/>
              <a:t>→ </a:t>
            </a:r>
            <a:r>
              <a:rPr lang="cs-CZ" sz="5400" b="1" dirty="0">
                <a:solidFill>
                  <a:srgbClr val="FFFF00"/>
                </a:solidFill>
              </a:rPr>
              <a:t>E</a:t>
            </a:r>
            <a:r>
              <a:rPr lang="cs-CZ" sz="5400" b="1" dirty="0"/>
              <a:t>S → </a:t>
            </a:r>
            <a:r>
              <a:rPr lang="cs-CZ" sz="5400" b="1" dirty="0">
                <a:solidFill>
                  <a:srgbClr val="FFFF00"/>
                </a:solidFill>
              </a:rPr>
              <a:t>E</a:t>
            </a:r>
            <a:r>
              <a:rPr lang="cs-CZ" sz="5400" b="1" dirty="0"/>
              <a:t>P → </a:t>
            </a:r>
            <a:r>
              <a:rPr lang="cs-CZ" sz="5400" b="1" dirty="0">
                <a:solidFill>
                  <a:srgbClr val="FFFF00"/>
                </a:solidFill>
              </a:rPr>
              <a:t>E</a:t>
            </a:r>
            <a:r>
              <a:rPr lang="cs-CZ" sz="5400" b="1" dirty="0"/>
              <a:t> + P</a:t>
            </a:r>
            <a:endParaRPr lang="en-US" sz="5400" b="1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7A4543E-7F56-469A-ABAC-0C33B1AB7072}"/>
              </a:ext>
            </a:extLst>
          </p:cNvPr>
          <p:cNvSpPr txBox="1"/>
          <p:nvPr/>
        </p:nvSpPr>
        <p:spPr>
          <a:xfrm>
            <a:off x="2103938" y="4563714"/>
            <a:ext cx="7737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(</a:t>
            </a:r>
            <a:r>
              <a:rPr lang="cs-CZ" dirty="0">
                <a:solidFill>
                  <a:srgbClr val="FFFF00"/>
                </a:solidFill>
              </a:rPr>
              <a:t>enzym</a:t>
            </a:r>
            <a:r>
              <a:rPr lang="cs-CZ" dirty="0"/>
              <a:t>   +   substrát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200C3E0-3152-4728-AB89-4A9A0ADCD803}"/>
              </a:ext>
            </a:extLst>
          </p:cNvPr>
          <p:cNvSpPr txBox="1"/>
          <p:nvPr/>
        </p:nvSpPr>
        <p:spPr>
          <a:xfrm>
            <a:off x="7999785" y="4562099"/>
            <a:ext cx="263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 </a:t>
            </a:r>
            <a:r>
              <a:rPr lang="cs-CZ" dirty="0">
                <a:solidFill>
                  <a:srgbClr val="FFFF00"/>
                </a:solidFill>
              </a:rPr>
              <a:t>enzym</a:t>
            </a:r>
            <a:r>
              <a:rPr lang="cs-CZ" dirty="0"/>
              <a:t>  +  </a:t>
            </a:r>
            <a:r>
              <a:rPr lang="cs-CZ" u="sng" dirty="0"/>
              <a:t>produkt</a:t>
            </a:r>
            <a:r>
              <a:rPr lang="cs-CZ" dirty="0"/>
              <a:t>)</a:t>
            </a:r>
            <a:endParaRPr lang="cs-CZ" u="sng" dirty="0"/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85EDD856-EAF4-4489-A981-4431462791AE}"/>
              </a:ext>
            </a:extLst>
          </p:cNvPr>
          <p:cNvGrpSpPr/>
          <p:nvPr/>
        </p:nvGrpSpPr>
        <p:grpSpPr>
          <a:xfrm>
            <a:off x="1895612" y="2790124"/>
            <a:ext cx="9509027" cy="760018"/>
            <a:chOff x="1895612" y="2790124"/>
            <a:chExt cx="9509027" cy="760018"/>
          </a:xfrm>
        </p:grpSpPr>
        <p:sp>
          <p:nvSpPr>
            <p:cNvPr id="3" name="TextovéPole 2">
              <a:extLst>
                <a:ext uri="{FF2B5EF4-FFF2-40B4-BE49-F238E27FC236}">
                  <a16:creationId xmlns:a16="http://schemas.microsoft.com/office/drawing/2014/main" id="{452FF08E-3775-4847-B5A4-35E5F36E4A11}"/>
                </a:ext>
              </a:extLst>
            </p:cNvPr>
            <p:cNvSpPr txBox="1"/>
            <p:nvPr/>
          </p:nvSpPr>
          <p:spPr>
            <a:xfrm rot="19428879">
              <a:off x="1895612" y="2790124"/>
              <a:ext cx="61920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substrát se navazuje </a:t>
              </a:r>
              <a:br>
                <a:rPr lang="cs-CZ" sz="1600" dirty="0"/>
              </a:br>
              <a:r>
                <a:rPr lang="cs-CZ" sz="1600" dirty="0"/>
                <a:t>do aktivního centra enzymu</a:t>
              </a:r>
            </a:p>
          </p:txBody>
        </p:sp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CC34A3E3-ADCE-4FDF-94F4-C3EEB9506E7E}"/>
                </a:ext>
              </a:extLst>
            </p:cNvPr>
            <p:cNvSpPr txBox="1"/>
            <p:nvPr/>
          </p:nvSpPr>
          <p:spPr>
            <a:xfrm rot="19428879">
              <a:off x="3497507" y="2869960"/>
              <a:ext cx="61920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probíhá přeměna</a:t>
              </a:r>
              <a:br>
                <a:rPr lang="cs-CZ" sz="1600" dirty="0"/>
              </a:br>
              <a:r>
                <a:rPr lang="cs-CZ" sz="1600" dirty="0"/>
                <a:t>substrátu na produkt</a:t>
              </a:r>
            </a:p>
          </p:txBody>
        </p: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579DD531-E44B-43CF-A6BF-4E20C3B46708}"/>
                </a:ext>
              </a:extLst>
            </p:cNvPr>
            <p:cNvSpPr txBox="1"/>
            <p:nvPr/>
          </p:nvSpPr>
          <p:spPr>
            <a:xfrm rot="19428879">
              <a:off x="5212564" y="2965367"/>
              <a:ext cx="61920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produkt se uvolňuje</a:t>
              </a:r>
              <a:br>
                <a:rPr lang="cs-CZ" sz="1600" dirty="0"/>
              </a:br>
              <a:r>
                <a:rPr lang="cs-CZ" sz="1600" dirty="0"/>
                <a:t>z aktivního centra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5451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75B157A-751A-4B3B-84E6-DAD66F6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C8EF01-693C-48AC-85A7-E9DECBCD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0EDCE19-50EA-40A6-B3FD-F9E1428EC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D9779685-78AD-4FDC-B564-5CBB8AC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D23942F2-754F-44B1-B568-D445FBF76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17E35955-774E-46C4-8A1C-AB1A0CB30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2DFC3FC-F4F4-4ACF-A597-4713DB600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F89BD807-BC67-40FF-8A0C-C7BA2CD2C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34F9891-918B-4907-B215-68406A700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38704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BE42DBE-98BB-40FC-9C91-3BCB67F8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ástupný obsah 2">
            <a:extLst>
              <a:ext uri="{FF2B5EF4-FFF2-40B4-BE49-F238E27FC236}">
                <a16:creationId xmlns:a16="http://schemas.microsoft.com/office/drawing/2014/main" id="{E979984A-4C56-4520-9C2B-C42AEE6DA460}"/>
              </a:ext>
            </a:extLst>
          </p:cNvPr>
          <p:cNvSpPr txBox="1">
            <a:spLocks/>
          </p:cNvSpPr>
          <p:nvPr/>
        </p:nvSpPr>
        <p:spPr>
          <a:xfrm>
            <a:off x="984250" y="719666"/>
            <a:ext cx="10223493" cy="994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cs-CZ" sz="2200" b="1" dirty="0"/>
              <a:t>Inhibice enzymů:</a:t>
            </a:r>
            <a:endParaRPr lang="en-US" sz="2200" dirty="0"/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EC444573-6AD8-4DB8-82CA-9D59A49D28C9}"/>
              </a:ext>
            </a:extLst>
          </p:cNvPr>
          <p:cNvCxnSpPr/>
          <p:nvPr/>
        </p:nvCxnSpPr>
        <p:spPr>
          <a:xfrm>
            <a:off x="4655773" y="1924464"/>
            <a:ext cx="0" cy="3017520"/>
          </a:xfrm>
          <a:prstGeom prst="line">
            <a:avLst/>
          </a:prstGeom>
          <a:ln w="28575">
            <a:solidFill>
              <a:srgbClr val="21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5493F732-AB07-4740-8DC9-380432C651B5}"/>
              </a:ext>
            </a:extLst>
          </p:cNvPr>
          <p:cNvSpPr txBox="1"/>
          <p:nvPr/>
        </p:nvSpPr>
        <p:spPr>
          <a:xfrm>
            <a:off x="1253617" y="1723509"/>
            <a:ext cx="1001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–  proces enzymové katalýzy můžeme obecně zapsat například rovnicí:</a:t>
            </a: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681E4BEC-7F8D-44ED-A734-3F83562790D3}"/>
              </a:ext>
            </a:extLst>
          </p:cNvPr>
          <p:cNvGrpSpPr/>
          <p:nvPr/>
        </p:nvGrpSpPr>
        <p:grpSpPr>
          <a:xfrm>
            <a:off x="2103938" y="4562099"/>
            <a:ext cx="8528113" cy="370947"/>
            <a:chOff x="2103938" y="4562099"/>
            <a:chExt cx="8528113" cy="370947"/>
          </a:xfrm>
        </p:grpSpPr>
        <p:sp>
          <p:nvSpPr>
            <p:cNvPr id="2" name="TextovéPole 1">
              <a:extLst>
                <a:ext uri="{FF2B5EF4-FFF2-40B4-BE49-F238E27FC236}">
                  <a16:creationId xmlns:a16="http://schemas.microsoft.com/office/drawing/2014/main" id="{C7A4543E-7F56-469A-ABAC-0C33B1AB7072}"/>
                </a:ext>
              </a:extLst>
            </p:cNvPr>
            <p:cNvSpPr txBox="1"/>
            <p:nvPr/>
          </p:nvSpPr>
          <p:spPr>
            <a:xfrm>
              <a:off x="2103938" y="4563714"/>
              <a:ext cx="77371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 (</a:t>
              </a:r>
              <a:r>
                <a:rPr lang="cs-CZ" dirty="0">
                  <a:solidFill>
                    <a:srgbClr val="FFFF00"/>
                  </a:solidFill>
                </a:rPr>
                <a:t>enzym</a:t>
              </a:r>
              <a:r>
                <a:rPr lang="cs-CZ" dirty="0"/>
                <a:t>   +   substrát</a:t>
              </a:r>
            </a:p>
          </p:txBody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A200C3E0-3152-4728-AB89-4A9A0ADCD803}"/>
                </a:ext>
              </a:extLst>
            </p:cNvPr>
            <p:cNvSpPr txBox="1"/>
            <p:nvPr/>
          </p:nvSpPr>
          <p:spPr>
            <a:xfrm>
              <a:off x="7999785" y="4562099"/>
              <a:ext cx="26322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   </a:t>
              </a:r>
              <a:r>
                <a:rPr lang="cs-CZ" dirty="0">
                  <a:solidFill>
                    <a:srgbClr val="FFFF00"/>
                  </a:solidFill>
                </a:rPr>
                <a:t>enzym</a:t>
              </a:r>
              <a:r>
                <a:rPr lang="cs-CZ" dirty="0"/>
                <a:t>  +  </a:t>
              </a:r>
              <a:r>
                <a:rPr lang="cs-CZ" u="sng" dirty="0"/>
                <a:t>produkt</a:t>
              </a:r>
              <a:r>
                <a:rPr lang="cs-CZ" dirty="0"/>
                <a:t>)</a:t>
              </a:r>
              <a:endParaRPr lang="cs-CZ" u="sng" dirty="0"/>
            </a:p>
          </p:txBody>
        </p:sp>
      </p:grp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B0200056-1237-4381-8FF0-B84AD3CA2DCC}"/>
              </a:ext>
            </a:extLst>
          </p:cNvPr>
          <p:cNvGrpSpPr/>
          <p:nvPr/>
        </p:nvGrpSpPr>
        <p:grpSpPr>
          <a:xfrm>
            <a:off x="1895612" y="2790124"/>
            <a:ext cx="9509027" cy="1667469"/>
            <a:chOff x="1895612" y="2790124"/>
            <a:chExt cx="9509027" cy="1667469"/>
          </a:xfrm>
        </p:grpSpPr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85EDD856-EAF4-4489-A981-4431462791AE}"/>
                </a:ext>
              </a:extLst>
            </p:cNvPr>
            <p:cNvGrpSpPr/>
            <p:nvPr/>
          </p:nvGrpSpPr>
          <p:grpSpPr>
            <a:xfrm>
              <a:off x="1895612" y="2790124"/>
              <a:ext cx="9509027" cy="760018"/>
              <a:chOff x="1895612" y="2790124"/>
              <a:chExt cx="9509027" cy="760018"/>
            </a:xfrm>
          </p:grpSpPr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452FF08E-3775-4847-B5A4-35E5F36E4A11}"/>
                  </a:ext>
                </a:extLst>
              </p:cNvPr>
              <p:cNvSpPr txBox="1"/>
              <p:nvPr/>
            </p:nvSpPr>
            <p:spPr>
              <a:xfrm rot="19428879">
                <a:off x="1895612" y="2790124"/>
                <a:ext cx="61920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/>
                  <a:t>substrát se navazuje </a:t>
                </a:r>
                <a:br>
                  <a:rPr lang="cs-CZ" sz="1600" dirty="0"/>
                </a:br>
                <a:r>
                  <a:rPr lang="cs-CZ" sz="1600" dirty="0"/>
                  <a:t>do aktivního centra enzymu</a:t>
                </a:r>
              </a:p>
            </p:txBody>
          </p:sp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CC34A3E3-ADCE-4FDF-94F4-C3EEB9506E7E}"/>
                  </a:ext>
                </a:extLst>
              </p:cNvPr>
              <p:cNvSpPr txBox="1"/>
              <p:nvPr/>
            </p:nvSpPr>
            <p:spPr>
              <a:xfrm rot="19428879">
                <a:off x="3497507" y="2869960"/>
                <a:ext cx="61920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/>
                  <a:t>probíhá přeměna</a:t>
                </a:r>
                <a:br>
                  <a:rPr lang="cs-CZ" sz="1600" dirty="0"/>
                </a:br>
                <a:r>
                  <a:rPr lang="cs-CZ" sz="1600" dirty="0"/>
                  <a:t>substrátu na produkt</a:t>
                </a:r>
              </a:p>
            </p:txBody>
          </p:sp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579DD531-E44B-43CF-A6BF-4E20C3B46708}"/>
                  </a:ext>
                </a:extLst>
              </p:cNvPr>
              <p:cNvSpPr txBox="1"/>
              <p:nvPr/>
            </p:nvSpPr>
            <p:spPr>
              <a:xfrm rot="19428879">
                <a:off x="5212564" y="2965367"/>
                <a:ext cx="61920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/>
                  <a:t>produkt se uvolňuje</a:t>
                </a:r>
                <a:br>
                  <a:rPr lang="cs-CZ" sz="1600" dirty="0"/>
                </a:br>
                <a:r>
                  <a:rPr lang="cs-CZ" sz="1600" dirty="0"/>
                  <a:t>z aktivního centra</a:t>
                </a:r>
              </a:p>
            </p:txBody>
          </p:sp>
        </p:grp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5F7B8594-B0A9-49B0-B4F3-2461766CB6BA}"/>
                </a:ext>
              </a:extLst>
            </p:cNvPr>
            <p:cNvSpPr txBox="1"/>
            <p:nvPr/>
          </p:nvSpPr>
          <p:spPr>
            <a:xfrm>
              <a:off x="2333269" y="3534263"/>
              <a:ext cx="86468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cs-CZ" sz="5400" b="1" i="0" u="none" strike="noStrike" kern="1200" cap="none" spc="0" normalizeH="0" baseline="0" noProof="0" dirty="0">
                  <a:ln w="3175" cmpd="sng"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rbel" panose="020B0503020204020204"/>
                  <a:ea typeface="+mj-ea"/>
                  <a:cs typeface="+mj-cs"/>
                </a:rPr>
                <a:t>E</a:t>
              </a:r>
              <a:r>
                <a:rPr kumimoji="0" lang="cs-CZ" sz="5400" b="1" i="0" u="none" strike="noStrike" kern="1200" cap="none" spc="0" normalizeH="0" baseline="0" noProof="0" dirty="0">
                  <a:ln w="3175" cmpd="sng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j-ea"/>
                  <a:cs typeface="+mj-cs"/>
                </a:rPr>
                <a:t> + S </a:t>
              </a:r>
              <a:r>
                <a:rPr kumimoji="0" lang="en-US" sz="5400" b="1" i="0" u="none" strike="noStrike" kern="1200" cap="none" spc="0" normalizeH="0" baseline="0" noProof="0" dirty="0">
                  <a:ln w="3175" cmpd="sng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j-ea"/>
                  <a:cs typeface="+mj-cs"/>
                </a:rPr>
                <a:t>→ </a:t>
              </a:r>
              <a:r>
                <a:rPr kumimoji="0" lang="cs-CZ" sz="5400" b="1" i="0" u="none" strike="noStrike" kern="1200" cap="none" spc="0" normalizeH="0" baseline="0" noProof="0" dirty="0">
                  <a:ln w="3175" cmpd="sng"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rbel" panose="020B0503020204020204"/>
                  <a:ea typeface="+mj-ea"/>
                  <a:cs typeface="+mj-cs"/>
                </a:rPr>
                <a:t>E</a:t>
              </a:r>
              <a:r>
                <a:rPr kumimoji="0" lang="cs-CZ" sz="5400" b="1" i="0" u="none" strike="noStrike" kern="1200" cap="none" spc="0" normalizeH="0" baseline="0" noProof="0" dirty="0">
                  <a:ln w="3175" cmpd="sng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j-ea"/>
                  <a:cs typeface="+mj-cs"/>
                </a:rPr>
                <a:t>S → </a:t>
              </a:r>
              <a:r>
                <a:rPr kumimoji="0" lang="cs-CZ" sz="5400" b="1" i="0" u="none" strike="noStrike" kern="1200" cap="none" spc="0" normalizeH="0" baseline="0" noProof="0" dirty="0">
                  <a:ln w="3175" cmpd="sng"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rbel" panose="020B0503020204020204"/>
                  <a:ea typeface="+mj-ea"/>
                  <a:cs typeface="+mj-cs"/>
                </a:rPr>
                <a:t>E</a:t>
              </a:r>
              <a:r>
                <a:rPr kumimoji="0" lang="cs-CZ" sz="5400" b="1" i="0" u="none" strike="noStrike" kern="1200" cap="none" spc="0" normalizeH="0" baseline="0" noProof="0" dirty="0">
                  <a:ln w="3175" cmpd="sng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j-ea"/>
                  <a:cs typeface="+mj-cs"/>
                </a:rPr>
                <a:t>P → </a:t>
              </a:r>
              <a:r>
                <a:rPr kumimoji="0" lang="cs-CZ" sz="5400" b="1" i="0" u="none" strike="noStrike" kern="1200" cap="none" spc="0" normalizeH="0" baseline="0" noProof="0" dirty="0">
                  <a:ln w="3175" cmpd="sng"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rbel" panose="020B0503020204020204"/>
                  <a:ea typeface="+mj-ea"/>
                  <a:cs typeface="+mj-cs"/>
                </a:rPr>
                <a:t>E</a:t>
              </a:r>
              <a:r>
                <a:rPr kumimoji="0" lang="cs-CZ" sz="5400" b="1" i="0" u="none" strike="noStrike" kern="1200" cap="none" spc="0" normalizeH="0" baseline="0" noProof="0" dirty="0">
                  <a:ln w="3175" cmpd="sng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j-ea"/>
                  <a:cs typeface="+mj-cs"/>
                </a:rPr>
                <a:t> + P</a:t>
              </a:r>
              <a:endParaRPr lang="cs-CZ" dirty="0"/>
            </a:p>
          </p:txBody>
        </p:sp>
      </p:grpSp>
      <p:pic>
        <p:nvPicPr>
          <p:cNvPr id="15" name="Obrázek 14">
            <a:extLst>
              <a:ext uri="{FF2B5EF4-FFF2-40B4-BE49-F238E27FC236}">
                <a16:creationId xmlns:a16="http://schemas.microsoft.com/office/drawing/2014/main" id="{01A9AEF6-EC5A-476F-9B2B-9B744054E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8838" y="3819734"/>
            <a:ext cx="9360000" cy="198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54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-0.00013 -0.09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49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75B157A-751A-4B3B-84E6-DAD66F6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C8EF01-693C-48AC-85A7-E9DECBCD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0EDCE19-50EA-40A6-B3FD-F9E1428EC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D9779685-78AD-4FDC-B564-5CBB8AC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D23942F2-754F-44B1-B568-D445FBF76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17E35955-774E-46C4-8A1C-AB1A0CB30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2DFC3FC-F4F4-4ACF-A597-4713DB600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F89BD807-BC67-40FF-8A0C-C7BA2CD2C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34F9891-918B-4907-B215-68406A700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38704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BE42DBE-98BB-40FC-9C91-3BCB67F8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ástupný obsah 2">
            <a:extLst>
              <a:ext uri="{FF2B5EF4-FFF2-40B4-BE49-F238E27FC236}">
                <a16:creationId xmlns:a16="http://schemas.microsoft.com/office/drawing/2014/main" id="{E979984A-4C56-4520-9C2B-C42AEE6DA460}"/>
              </a:ext>
            </a:extLst>
          </p:cNvPr>
          <p:cNvSpPr txBox="1">
            <a:spLocks/>
          </p:cNvSpPr>
          <p:nvPr/>
        </p:nvSpPr>
        <p:spPr>
          <a:xfrm>
            <a:off x="984250" y="719666"/>
            <a:ext cx="10223493" cy="994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cs-CZ" sz="2200" b="1" dirty="0"/>
              <a:t>Kontinuální dodávání reaktantů</a:t>
            </a:r>
            <a:endParaRPr lang="en-US" sz="2200" dirty="0"/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EC444573-6AD8-4DB8-82CA-9D59A49D28C9}"/>
              </a:ext>
            </a:extLst>
          </p:cNvPr>
          <p:cNvCxnSpPr/>
          <p:nvPr/>
        </p:nvCxnSpPr>
        <p:spPr>
          <a:xfrm>
            <a:off x="4655773" y="1924464"/>
            <a:ext cx="0" cy="3017520"/>
          </a:xfrm>
          <a:prstGeom prst="line">
            <a:avLst/>
          </a:prstGeom>
          <a:ln w="28575">
            <a:solidFill>
              <a:srgbClr val="21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ástupný obsah 2">
            <a:extLst>
              <a:ext uri="{FF2B5EF4-FFF2-40B4-BE49-F238E27FC236}">
                <a16:creationId xmlns:a16="http://schemas.microsoft.com/office/drawing/2014/main" id="{4C796CD4-F050-4906-8535-3365B009F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251" y="1366815"/>
            <a:ext cx="10223492" cy="99418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cs-CZ" sz="2100" dirty="0"/>
              <a:t>             optimalizace v laboratoři                          </a:t>
            </a:r>
            <a:r>
              <a:rPr lang="cs-CZ" sz="5000" b="1" dirty="0"/>
              <a:t>×</a:t>
            </a:r>
            <a:r>
              <a:rPr lang="cs-CZ" sz="2100" dirty="0"/>
              <a:t>                     optimalizace v organismu (?)</a:t>
            </a:r>
            <a:endParaRPr lang="en-US" sz="2100" dirty="0"/>
          </a:p>
        </p:txBody>
      </p: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3081BD6E-3C09-45BC-85E1-6F23F514FDF8}"/>
              </a:ext>
            </a:extLst>
          </p:cNvPr>
          <p:cNvCxnSpPr/>
          <p:nvPr/>
        </p:nvCxnSpPr>
        <p:spPr>
          <a:xfrm>
            <a:off x="6069793" y="2574916"/>
            <a:ext cx="0" cy="3017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>
            <a:extLst>
              <a:ext uri="{FF2B5EF4-FFF2-40B4-BE49-F238E27FC236}">
                <a16:creationId xmlns:a16="http://schemas.microsoft.com/office/drawing/2014/main" id="{C8BB1767-32FF-41C2-8AC0-2528D1FF30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36"/>
          <a:stretch/>
        </p:blipFill>
        <p:spPr>
          <a:xfrm>
            <a:off x="2064382" y="2352559"/>
            <a:ext cx="2256792" cy="3396343"/>
          </a:xfrm>
          <a:prstGeom prst="rect">
            <a:avLst/>
          </a:prstGeom>
        </p:spPr>
      </p:pic>
      <p:pic>
        <p:nvPicPr>
          <p:cNvPr id="10" name="Obrázek 9" descr="Obsah obrázku kreslení&#10;&#10;Popis byl vytvořen automaticky">
            <a:extLst>
              <a:ext uri="{FF2B5EF4-FFF2-40B4-BE49-F238E27FC236}">
                <a16:creationId xmlns:a16="http://schemas.microsoft.com/office/drawing/2014/main" id="{2978EE33-E1D9-432C-8832-0B05579316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1"/>
          <a:stretch/>
        </p:blipFill>
        <p:spPr>
          <a:xfrm>
            <a:off x="6648467" y="2926821"/>
            <a:ext cx="4556465" cy="23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12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75B157A-751A-4B3B-84E6-DAD66F6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C8EF01-693C-48AC-85A7-E9DECBCD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0EDCE19-50EA-40A6-B3FD-F9E1428EC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D9779685-78AD-4FDC-B564-5CBB8AC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D23942F2-754F-44B1-B568-D445FBF76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17E35955-774E-46C4-8A1C-AB1A0CB30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2DFC3FC-F4F4-4ACF-A597-4713DB600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F89BD807-BC67-40FF-8A0C-C7BA2CD2C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34F9891-918B-4907-B215-68406A700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38704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BE42DBE-98BB-40FC-9C91-3BCB67F8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ástupný obsah 2">
            <a:extLst>
              <a:ext uri="{FF2B5EF4-FFF2-40B4-BE49-F238E27FC236}">
                <a16:creationId xmlns:a16="http://schemas.microsoft.com/office/drawing/2014/main" id="{E979984A-4C56-4520-9C2B-C42AEE6DA460}"/>
              </a:ext>
            </a:extLst>
          </p:cNvPr>
          <p:cNvSpPr txBox="1">
            <a:spLocks/>
          </p:cNvSpPr>
          <p:nvPr/>
        </p:nvSpPr>
        <p:spPr>
          <a:xfrm>
            <a:off x="984250" y="719666"/>
            <a:ext cx="10223493" cy="994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cs-CZ" sz="2200" b="1" dirty="0"/>
              <a:t>Inhibice enzymů:</a:t>
            </a:r>
            <a:endParaRPr lang="en-US" sz="2200" dirty="0"/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EC444573-6AD8-4DB8-82CA-9D59A49D28C9}"/>
              </a:ext>
            </a:extLst>
          </p:cNvPr>
          <p:cNvCxnSpPr/>
          <p:nvPr/>
        </p:nvCxnSpPr>
        <p:spPr>
          <a:xfrm>
            <a:off x="4655773" y="1924464"/>
            <a:ext cx="0" cy="3017520"/>
          </a:xfrm>
          <a:prstGeom prst="line">
            <a:avLst/>
          </a:prstGeom>
          <a:ln w="28575">
            <a:solidFill>
              <a:srgbClr val="21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5493F732-AB07-4740-8DC9-380432C651B5}"/>
              </a:ext>
            </a:extLst>
          </p:cNvPr>
          <p:cNvSpPr txBox="1"/>
          <p:nvPr/>
        </p:nvSpPr>
        <p:spPr>
          <a:xfrm>
            <a:off x="1253617" y="1723509"/>
            <a:ext cx="10017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1) Inhibice </a:t>
            </a:r>
            <a:r>
              <a:rPr lang="cs-CZ" sz="2000" b="1" dirty="0"/>
              <a:t>kompetitivní </a:t>
            </a:r>
            <a:r>
              <a:rPr lang="cs-CZ" sz="2000" dirty="0"/>
              <a:t>(v praxi např. inhibice produktem):</a:t>
            </a:r>
          </a:p>
        </p:txBody>
      </p:sp>
      <p:sp>
        <p:nvSpPr>
          <p:cNvPr id="38" name="Nadpis 1">
            <a:extLst>
              <a:ext uri="{FF2B5EF4-FFF2-40B4-BE49-F238E27FC236}">
                <a16:creationId xmlns:a16="http://schemas.microsoft.com/office/drawing/2014/main" id="{BB80B29A-654D-4951-9462-5AD1A0920033}"/>
              </a:ext>
            </a:extLst>
          </p:cNvPr>
          <p:cNvSpPr txBox="1">
            <a:spLocks/>
          </p:cNvSpPr>
          <p:nvPr/>
        </p:nvSpPr>
        <p:spPr>
          <a:xfrm>
            <a:off x="648929" y="2194610"/>
            <a:ext cx="10897447" cy="138320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sz="5400" b="1" dirty="0">
                <a:solidFill>
                  <a:srgbClr val="FFFF00"/>
                </a:solidFill>
              </a:rPr>
              <a:t>            E</a:t>
            </a:r>
            <a:r>
              <a:rPr lang="cs-CZ" sz="5400" b="1" dirty="0"/>
              <a:t> + </a:t>
            </a:r>
            <a:r>
              <a:rPr lang="cs-CZ" sz="5400" b="1" dirty="0">
                <a:solidFill>
                  <a:srgbClr val="CC00FF"/>
                </a:solidFill>
              </a:rPr>
              <a:t>Q</a:t>
            </a:r>
            <a:r>
              <a:rPr lang="cs-CZ" sz="5400" b="1" dirty="0"/>
              <a:t> </a:t>
            </a:r>
            <a:r>
              <a:rPr lang="en-US" sz="5400" b="1" dirty="0"/>
              <a:t>→ </a:t>
            </a:r>
            <a:r>
              <a:rPr lang="cs-CZ" sz="5400" b="1" dirty="0">
                <a:solidFill>
                  <a:srgbClr val="FFFF00"/>
                </a:solidFill>
              </a:rPr>
              <a:t>E</a:t>
            </a:r>
            <a:r>
              <a:rPr lang="cs-CZ" sz="5400" b="1" dirty="0">
                <a:solidFill>
                  <a:srgbClr val="CC00FF"/>
                </a:solidFill>
              </a:rPr>
              <a:t>Q</a:t>
            </a:r>
            <a:r>
              <a:rPr lang="cs-CZ" sz="5400" b="1" dirty="0"/>
              <a:t> → stop.</a:t>
            </a:r>
            <a:endParaRPr lang="en-US" sz="5400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B82B2BA-EFFB-415C-9CC6-2C93EAE01130}"/>
              </a:ext>
            </a:extLst>
          </p:cNvPr>
          <p:cNvSpPr txBox="1"/>
          <p:nvPr/>
        </p:nvSpPr>
        <p:spPr>
          <a:xfrm>
            <a:off x="2131461" y="3407436"/>
            <a:ext cx="7737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(</a:t>
            </a:r>
            <a:r>
              <a:rPr lang="cs-CZ" dirty="0">
                <a:solidFill>
                  <a:srgbClr val="FFFF00"/>
                </a:solidFill>
              </a:rPr>
              <a:t>enzym</a:t>
            </a:r>
            <a:r>
              <a:rPr lang="cs-CZ" dirty="0"/>
              <a:t>   +   </a:t>
            </a:r>
            <a:r>
              <a:rPr lang="cs-CZ" dirty="0">
                <a:solidFill>
                  <a:srgbClr val="CC00FF"/>
                </a:solidFill>
              </a:rPr>
              <a:t>inhibitor</a:t>
            </a:r>
            <a:r>
              <a:rPr lang="cs-CZ" dirty="0"/>
              <a:t>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A097376-7458-4EDC-835B-BB2945896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2896" y="4139558"/>
            <a:ext cx="5061219" cy="18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62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75B157A-751A-4B3B-84E6-DAD66F6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C8EF01-693C-48AC-85A7-E9DECBCD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0EDCE19-50EA-40A6-B3FD-F9E1428EC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D9779685-78AD-4FDC-B564-5CBB8AC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D23942F2-754F-44B1-B568-D445FBF76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17E35955-774E-46C4-8A1C-AB1A0CB30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2DFC3FC-F4F4-4ACF-A597-4713DB600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F89BD807-BC67-40FF-8A0C-C7BA2CD2C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34F9891-918B-4907-B215-68406A700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38704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BE42DBE-98BB-40FC-9C91-3BCB67F8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ástupný obsah 2">
            <a:extLst>
              <a:ext uri="{FF2B5EF4-FFF2-40B4-BE49-F238E27FC236}">
                <a16:creationId xmlns:a16="http://schemas.microsoft.com/office/drawing/2014/main" id="{E979984A-4C56-4520-9C2B-C42AEE6DA460}"/>
              </a:ext>
            </a:extLst>
          </p:cNvPr>
          <p:cNvSpPr txBox="1">
            <a:spLocks/>
          </p:cNvSpPr>
          <p:nvPr/>
        </p:nvSpPr>
        <p:spPr>
          <a:xfrm>
            <a:off x="984250" y="719666"/>
            <a:ext cx="10223493" cy="994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cs-CZ" sz="2200" b="1" dirty="0"/>
              <a:t>Inhibice enzymů:</a:t>
            </a:r>
            <a:endParaRPr lang="en-US" sz="2200" dirty="0"/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EC444573-6AD8-4DB8-82CA-9D59A49D28C9}"/>
              </a:ext>
            </a:extLst>
          </p:cNvPr>
          <p:cNvCxnSpPr/>
          <p:nvPr/>
        </p:nvCxnSpPr>
        <p:spPr>
          <a:xfrm>
            <a:off x="4655773" y="1924464"/>
            <a:ext cx="0" cy="3017520"/>
          </a:xfrm>
          <a:prstGeom prst="line">
            <a:avLst/>
          </a:prstGeom>
          <a:ln w="28575">
            <a:solidFill>
              <a:srgbClr val="21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5493F732-AB07-4740-8DC9-380432C651B5}"/>
              </a:ext>
            </a:extLst>
          </p:cNvPr>
          <p:cNvSpPr txBox="1"/>
          <p:nvPr/>
        </p:nvSpPr>
        <p:spPr>
          <a:xfrm>
            <a:off x="1253617" y="1723509"/>
            <a:ext cx="10017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1) Inhibice </a:t>
            </a:r>
            <a:r>
              <a:rPr lang="cs-CZ" sz="2000" b="1" dirty="0"/>
              <a:t>kompetitivní </a:t>
            </a:r>
            <a:r>
              <a:rPr lang="cs-CZ" sz="2000" dirty="0"/>
              <a:t>(v praxi např. inhibice produktem):</a:t>
            </a:r>
          </a:p>
        </p:txBody>
      </p:sp>
      <p:sp>
        <p:nvSpPr>
          <p:cNvPr id="30" name="Nadpis 1">
            <a:extLst>
              <a:ext uri="{FF2B5EF4-FFF2-40B4-BE49-F238E27FC236}">
                <a16:creationId xmlns:a16="http://schemas.microsoft.com/office/drawing/2014/main" id="{F72EB48D-7A9F-4C6B-B869-13B509E9F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4348090"/>
            <a:ext cx="10894133" cy="13832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5400" b="1" dirty="0">
                <a:solidFill>
                  <a:srgbClr val="FFFF00"/>
                </a:solidFill>
              </a:rPr>
              <a:t>E</a:t>
            </a:r>
            <a:r>
              <a:rPr lang="cs-CZ" sz="5400" b="1" dirty="0"/>
              <a:t> + S </a:t>
            </a:r>
            <a:r>
              <a:rPr lang="en-US" sz="5400" b="1" dirty="0"/>
              <a:t>→ </a:t>
            </a:r>
            <a:r>
              <a:rPr lang="cs-CZ" sz="5400" b="1" dirty="0">
                <a:solidFill>
                  <a:srgbClr val="FFFF00"/>
                </a:solidFill>
              </a:rPr>
              <a:t>E</a:t>
            </a:r>
            <a:r>
              <a:rPr lang="cs-CZ" sz="5400" b="1" dirty="0"/>
              <a:t>S → </a:t>
            </a:r>
            <a:r>
              <a:rPr lang="cs-CZ" sz="5400" b="1" dirty="0">
                <a:solidFill>
                  <a:srgbClr val="FFFF00"/>
                </a:solidFill>
              </a:rPr>
              <a:t>E</a:t>
            </a:r>
            <a:r>
              <a:rPr lang="cs-CZ" sz="5400" b="1" dirty="0"/>
              <a:t>P → </a:t>
            </a:r>
            <a:r>
              <a:rPr lang="cs-CZ" sz="5400" b="1" dirty="0">
                <a:solidFill>
                  <a:srgbClr val="FFFF00"/>
                </a:solidFill>
              </a:rPr>
              <a:t>E</a:t>
            </a:r>
            <a:r>
              <a:rPr lang="cs-CZ" sz="5400" b="1" dirty="0"/>
              <a:t> + P</a:t>
            </a:r>
            <a:endParaRPr lang="en-US" sz="5400" b="1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7A4543E-7F56-469A-ABAC-0C33B1AB7072}"/>
              </a:ext>
            </a:extLst>
          </p:cNvPr>
          <p:cNvSpPr txBox="1"/>
          <p:nvPr/>
        </p:nvSpPr>
        <p:spPr>
          <a:xfrm>
            <a:off x="2103938" y="5617265"/>
            <a:ext cx="7737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(</a:t>
            </a:r>
            <a:r>
              <a:rPr lang="cs-CZ" dirty="0">
                <a:solidFill>
                  <a:srgbClr val="FFFF00"/>
                </a:solidFill>
              </a:rPr>
              <a:t>enzym</a:t>
            </a:r>
            <a:r>
              <a:rPr lang="cs-CZ" dirty="0"/>
              <a:t>   +   substrát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200C3E0-3152-4728-AB89-4A9A0ADCD803}"/>
              </a:ext>
            </a:extLst>
          </p:cNvPr>
          <p:cNvSpPr txBox="1"/>
          <p:nvPr/>
        </p:nvSpPr>
        <p:spPr>
          <a:xfrm>
            <a:off x="7999785" y="5615650"/>
            <a:ext cx="263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 </a:t>
            </a:r>
            <a:r>
              <a:rPr lang="cs-CZ" dirty="0">
                <a:solidFill>
                  <a:srgbClr val="FFFF00"/>
                </a:solidFill>
              </a:rPr>
              <a:t>enzym</a:t>
            </a:r>
            <a:r>
              <a:rPr lang="cs-CZ" dirty="0"/>
              <a:t>  +  </a:t>
            </a:r>
            <a:r>
              <a:rPr lang="cs-CZ" u="sng" dirty="0"/>
              <a:t>produkt</a:t>
            </a:r>
            <a:r>
              <a:rPr lang="cs-CZ" dirty="0"/>
              <a:t>)</a:t>
            </a:r>
            <a:endParaRPr lang="cs-CZ" u="sng" dirty="0"/>
          </a:p>
        </p:txBody>
      </p:sp>
      <p:sp>
        <p:nvSpPr>
          <p:cNvPr id="38" name="Nadpis 1">
            <a:extLst>
              <a:ext uri="{FF2B5EF4-FFF2-40B4-BE49-F238E27FC236}">
                <a16:creationId xmlns:a16="http://schemas.microsoft.com/office/drawing/2014/main" id="{BB80B29A-654D-4951-9462-5AD1A0920033}"/>
              </a:ext>
            </a:extLst>
          </p:cNvPr>
          <p:cNvSpPr txBox="1">
            <a:spLocks/>
          </p:cNvSpPr>
          <p:nvPr/>
        </p:nvSpPr>
        <p:spPr>
          <a:xfrm>
            <a:off x="648929" y="2194610"/>
            <a:ext cx="10897447" cy="138320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sz="5400" b="1" dirty="0">
                <a:solidFill>
                  <a:srgbClr val="FFFF00"/>
                </a:solidFill>
              </a:rPr>
              <a:t>            E</a:t>
            </a:r>
            <a:r>
              <a:rPr lang="cs-CZ" sz="5400" b="1" dirty="0"/>
              <a:t> + </a:t>
            </a:r>
            <a:r>
              <a:rPr lang="cs-CZ" sz="5400" b="1" dirty="0">
                <a:solidFill>
                  <a:srgbClr val="CC00FF"/>
                </a:solidFill>
              </a:rPr>
              <a:t>Q</a:t>
            </a:r>
            <a:r>
              <a:rPr lang="cs-CZ" sz="5400" b="1" dirty="0"/>
              <a:t> </a:t>
            </a:r>
            <a:r>
              <a:rPr lang="en-US" sz="5400" b="1" dirty="0"/>
              <a:t>→ </a:t>
            </a:r>
            <a:r>
              <a:rPr lang="cs-CZ" sz="5400" b="1" dirty="0">
                <a:solidFill>
                  <a:srgbClr val="FFFF00"/>
                </a:solidFill>
              </a:rPr>
              <a:t>E</a:t>
            </a:r>
            <a:r>
              <a:rPr lang="cs-CZ" sz="5400" b="1" dirty="0">
                <a:solidFill>
                  <a:srgbClr val="CC00FF"/>
                </a:solidFill>
              </a:rPr>
              <a:t>Q</a:t>
            </a:r>
            <a:r>
              <a:rPr lang="cs-CZ" sz="5400" b="1" dirty="0"/>
              <a:t> → stop.</a:t>
            </a:r>
            <a:endParaRPr lang="en-US" sz="5400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B82B2BA-EFFB-415C-9CC6-2C93EAE01130}"/>
              </a:ext>
            </a:extLst>
          </p:cNvPr>
          <p:cNvSpPr txBox="1"/>
          <p:nvPr/>
        </p:nvSpPr>
        <p:spPr>
          <a:xfrm>
            <a:off x="2131461" y="3407436"/>
            <a:ext cx="7737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(</a:t>
            </a:r>
            <a:r>
              <a:rPr lang="cs-CZ" dirty="0">
                <a:solidFill>
                  <a:srgbClr val="FFFF00"/>
                </a:solidFill>
              </a:rPr>
              <a:t>enzym</a:t>
            </a:r>
            <a:r>
              <a:rPr lang="cs-CZ" dirty="0"/>
              <a:t>   +   </a:t>
            </a:r>
            <a:r>
              <a:rPr lang="cs-CZ" dirty="0">
                <a:solidFill>
                  <a:srgbClr val="CC00FF"/>
                </a:solidFill>
              </a:rPr>
              <a:t>inhibitor</a:t>
            </a:r>
            <a:r>
              <a:rPr lang="cs-CZ" dirty="0"/>
              <a:t>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9BF9BD1-E13E-48DE-9562-CD87BC9F1090}"/>
              </a:ext>
            </a:extLst>
          </p:cNvPr>
          <p:cNvSpPr txBox="1"/>
          <p:nvPr/>
        </p:nvSpPr>
        <p:spPr>
          <a:xfrm>
            <a:off x="3976162" y="4507122"/>
            <a:ext cx="459136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9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     </a:t>
            </a:r>
            <a:r>
              <a:rPr lang="cs-CZ" sz="6900" baseline="-250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cs-CZ" sz="690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</a:t>
            </a:r>
            <a:r>
              <a:rPr lang="cs-CZ" sz="69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</a:t>
            </a:r>
            <a:r>
              <a:rPr lang="cs-CZ" sz="690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</a:t>
            </a:r>
            <a:endParaRPr lang="cs-CZ" sz="69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372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75B157A-751A-4B3B-84E6-DAD66F6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C8EF01-693C-48AC-85A7-E9DECBCD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0EDCE19-50EA-40A6-B3FD-F9E1428EC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D9779685-78AD-4FDC-B564-5CBB8AC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D23942F2-754F-44B1-B568-D445FBF76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17E35955-774E-46C4-8A1C-AB1A0CB30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2DFC3FC-F4F4-4ACF-A597-4713DB600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F89BD807-BC67-40FF-8A0C-C7BA2CD2C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34F9891-918B-4907-B215-68406A700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38704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BE42DBE-98BB-40FC-9C91-3BCB67F8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ástupný obsah 2">
            <a:extLst>
              <a:ext uri="{FF2B5EF4-FFF2-40B4-BE49-F238E27FC236}">
                <a16:creationId xmlns:a16="http://schemas.microsoft.com/office/drawing/2014/main" id="{E979984A-4C56-4520-9C2B-C42AEE6DA460}"/>
              </a:ext>
            </a:extLst>
          </p:cNvPr>
          <p:cNvSpPr txBox="1">
            <a:spLocks/>
          </p:cNvSpPr>
          <p:nvPr/>
        </p:nvSpPr>
        <p:spPr>
          <a:xfrm>
            <a:off x="984250" y="719666"/>
            <a:ext cx="10223493" cy="994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cs-CZ" sz="2200" b="1" dirty="0"/>
              <a:t>Inhibice enzymů:</a:t>
            </a:r>
            <a:endParaRPr lang="en-US" sz="2200" dirty="0"/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EC444573-6AD8-4DB8-82CA-9D59A49D28C9}"/>
              </a:ext>
            </a:extLst>
          </p:cNvPr>
          <p:cNvCxnSpPr/>
          <p:nvPr/>
        </p:nvCxnSpPr>
        <p:spPr>
          <a:xfrm>
            <a:off x="4655773" y="1924464"/>
            <a:ext cx="0" cy="3017520"/>
          </a:xfrm>
          <a:prstGeom prst="line">
            <a:avLst/>
          </a:prstGeom>
          <a:ln w="28575">
            <a:solidFill>
              <a:srgbClr val="21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5493F732-AB07-4740-8DC9-380432C651B5}"/>
              </a:ext>
            </a:extLst>
          </p:cNvPr>
          <p:cNvSpPr txBox="1"/>
          <p:nvPr/>
        </p:nvSpPr>
        <p:spPr>
          <a:xfrm>
            <a:off x="1253617" y="1723509"/>
            <a:ext cx="10017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2) Inhibice </a:t>
            </a:r>
            <a:r>
              <a:rPr lang="cs-CZ" sz="2000" b="1" dirty="0" err="1"/>
              <a:t>akompetitivní</a:t>
            </a:r>
            <a:r>
              <a:rPr lang="cs-CZ" sz="2000" b="1" dirty="0"/>
              <a:t> </a:t>
            </a:r>
            <a:r>
              <a:rPr lang="cs-CZ" sz="2000" dirty="0"/>
              <a:t>(v praxi např. inhibice substrátem):</a:t>
            </a:r>
          </a:p>
        </p:txBody>
      </p:sp>
      <p:sp>
        <p:nvSpPr>
          <p:cNvPr id="38" name="Nadpis 1">
            <a:extLst>
              <a:ext uri="{FF2B5EF4-FFF2-40B4-BE49-F238E27FC236}">
                <a16:creationId xmlns:a16="http://schemas.microsoft.com/office/drawing/2014/main" id="{BB80B29A-654D-4951-9462-5AD1A0920033}"/>
              </a:ext>
            </a:extLst>
          </p:cNvPr>
          <p:cNvSpPr txBox="1">
            <a:spLocks/>
          </p:cNvSpPr>
          <p:nvPr/>
        </p:nvSpPr>
        <p:spPr>
          <a:xfrm>
            <a:off x="648929" y="2194610"/>
            <a:ext cx="10897447" cy="138320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5400" b="1" dirty="0">
                <a:solidFill>
                  <a:srgbClr val="FFFF00"/>
                </a:solidFill>
              </a:rPr>
              <a:t>E</a:t>
            </a:r>
            <a:r>
              <a:rPr lang="cs-CZ" sz="5400" b="1" dirty="0"/>
              <a:t> + S + </a:t>
            </a:r>
            <a:r>
              <a:rPr lang="cs-CZ" sz="5400" b="1" dirty="0">
                <a:solidFill>
                  <a:srgbClr val="CC00FF"/>
                </a:solidFill>
              </a:rPr>
              <a:t>Q</a:t>
            </a:r>
            <a:r>
              <a:rPr lang="cs-CZ" sz="5400" b="1" dirty="0"/>
              <a:t> </a:t>
            </a:r>
            <a:r>
              <a:rPr lang="en-US" sz="5400" b="1" dirty="0"/>
              <a:t>→ </a:t>
            </a:r>
            <a:r>
              <a:rPr lang="cs-CZ" sz="5400" b="1" dirty="0">
                <a:solidFill>
                  <a:srgbClr val="FFFF00"/>
                </a:solidFill>
              </a:rPr>
              <a:t>E</a:t>
            </a:r>
            <a:r>
              <a:rPr lang="cs-CZ" sz="5400" b="1" dirty="0"/>
              <a:t>S + </a:t>
            </a:r>
            <a:r>
              <a:rPr lang="cs-CZ" sz="5400" b="1" dirty="0">
                <a:solidFill>
                  <a:srgbClr val="CC00FF"/>
                </a:solidFill>
              </a:rPr>
              <a:t>Q</a:t>
            </a:r>
            <a:r>
              <a:rPr lang="cs-CZ" sz="5400" b="1" dirty="0"/>
              <a:t> → </a:t>
            </a:r>
            <a:r>
              <a:rPr lang="cs-CZ" sz="5400" b="1" dirty="0">
                <a:solidFill>
                  <a:srgbClr val="FFFF00"/>
                </a:solidFill>
              </a:rPr>
              <a:t>E</a:t>
            </a:r>
            <a:r>
              <a:rPr lang="cs-CZ" sz="5400" b="1" dirty="0"/>
              <a:t>S</a:t>
            </a:r>
            <a:r>
              <a:rPr lang="cs-CZ" sz="5400" b="1" dirty="0">
                <a:solidFill>
                  <a:srgbClr val="CC00FF"/>
                </a:solidFill>
              </a:rPr>
              <a:t>Q</a:t>
            </a:r>
            <a:r>
              <a:rPr lang="cs-CZ" sz="5400" b="1" dirty="0"/>
              <a:t> → stop.</a:t>
            </a:r>
            <a:endParaRPr lang="en-US" sz="5400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B82B2BA-EFFB-415C-9CC6-2C93EAE01130}"/>
              </a:ext>
            </a:extLst>
          </p:cNvPr>
          <p:cNvSpPr txBox="1"/>
          <p:nvPr/>
        </p:nvSpPr>
        <p:spPr>
          <a:xfrm>
            <a:off x="645624" y="3407436"/>
            <a:ext cx="922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(</a:t>
            </a:r>
            <a:r>
              <a:rPr lang="cs-CZ" dirty="0">
                <a:solidFill>
                  <a:srgbClr val="FFFF00"/>
                </a:solidFill>
              </a:rPr>
              <a:t>enzym</a:t>
            </a:r>
            <a:r>
              <a:rPr lang="cs-CZ" dirty="0"/>
              <a:t>   +   substrát   +   </a:t>
            </a:r>
            <a:r>
              <a:rPr lang="cs-CZ" dirty="0">
                <a:solidFill>
                  <a:srgbClr val="CC00FF"/>
                </a:solidFill>
              </a:rPr>
              <a:t>inhibitor</a:t>
            </a:r>
            <a:r>
              <a:rPr lang="cs-CZ" dirty="0"/>
              <a:t>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454A501-ABE5-41C7-B046-A3CE879D5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5996" y="4091807"/>
            <a:ext cx="9360000" cy="18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3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75B157A-751A-4B3B-84E6-DAD66F6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C8EF01-693C-48AC-85A7-E9DECBCD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0EDCE19-50EA-40A6-B3FD-F9E1428EC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D9779685-78AD-4FDC-B564-5CBB8AC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D23942F2-754F-44B1-B568-D445FBF76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17E35955-774E-46C4-8A1C-AB1A0CB30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2DFC3FC-F4F4-4ACF-A597-4713DB600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F89BD807-BC67-40FF-8A0C-C7BA2CD2C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34F9891-918B-4907-B215-68406A700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38704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BE42DBE-98BB-40FC-9C91-3BCB67F8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ástupný obsah 2">
            <a:extLst>
              <a:ext uri="{FF2B5EF4-FFF2-40B4-BE49-F238E27FC236}">
                <a16:creationId xmlns:a16="http://schemas.microsoft.com/office/drawing/2014/main" id="{E979984A-4C56-4520-9C2B-C42AEE6DA460}"/>
              </a:ext>
            </a:extLst>
          </p:cNvPr>
          <p:cNvSpPr txBox="1">
            <a:spLocks/>
          </p:cNvSpPr>
          <p:nvPr/>
        </p:nvSpPr>
        <p:spPr>
          <a:xfrm>
            <a:off x="984250" y="719666"/>
            <a:ext cx="10223493" cy="994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cs-CZ" sz="2200" b="1" dirty="0"/>
              <a:t>Inhibice enzymů:</a:t>
            </a:r>
            <a:endParaRPr lang="en-US" sz="2200" dirty="0"/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EC444573-6AD8-4DB8-82CA-9D59A49D28C9}"/>
              </a:ext>
            </a:extLst>
          </p:cNvPr>
          <p:cNvCxnSpPr/>
          <p:nvPr/>
        </p:nvCxnSpPr>
        <p:spPr>
          <a:xfrm>
            <a:off x="4655773" y="1924464"/>
            <a:ext cx="0" cy="3017520"/>
          </a:xfrm>
          <a:prstGeom prst="line">
            <a:avLst/>
          </a:prstGeom>
          <a:ln w="28575">
            <a:solidFill>
              <a:srgbClr val="21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5493F732-AB07-4740-8DC9-380432C651B5}"/>
              </a:ext>
            </a:extLst>
          </p:cNvPr>
          <p:cNvSpPr txBox="1"/>
          <p:nvPr/>
        </p:nvSpPr>
        <p:spPr>
          <a:xfrm>
            <a:off x="1253617" y="1723509"/>
            <a:ext cx="10017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2) Inhibice </a:t>
            </a:r>
            <a:r>
              <a:rPr lang="cs-CZ" sz="2000" b="1" dirty="0" err="1"/>
              <a:t>akompetitivní</a:t>
            </a:r>
            <a:r>
              <a:rPr lang="cs-CZ" sz="2000" b="1" dirty="0"/>
              <a:t> </a:t>
            </a:r>
            <a:r>
              <a:rPr lang="cs-CZ" sz="2000" dirty="0"/>
              <a:t>(v praxi např. inhibice substrátem):</a:t>
            </a:r>
          </a:p>
        </p:txBody>
      </p:sp>
      <p:sp>
        <p:nvSpPr>
          <p:cNvPr id="30" name="Nadpis 1">
            <a:extLst>
              <a:ext uri="{FF2B5EF4-FFF2-40B4-BE49-F238E27FC236}">
                <a16:creationId xmlns:a16="http://schemas.microsoft.com/office/drawing/2014/main" id="{F72EB48D-7A9F-4C6B-B869-13B509E9F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4348090"/>
            <a:ext cx="10894133" cy="13832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5400" b="1" dirty="0">
                <a:solidFill>
                  <a:srgbClr val="FFFF00"/>
                </a:solidFill>
              </a:rPr>
              <a:t>E</a:t>
            </a:r>
            <a:r>
              <a:rPr lang="cs-CZ" sz="5400" b="1" dirty="0"/>
              <a:t> + S </a:t>
            </a:r>
            <a:r>
              <a:rPr lang="en-US" sz="5400" b="1" dirty="0"/>
              <a:t>→ </a:t>
            </a:r>
            <a:r>
              <a:rPr lang="cs-CZ" sz="5400" b="1" dirty="0">
                <a:solidFill>
                  <a:srgbClr val="FFFF00"/>
                </a:solidFill>
              </a:rPr>
              <a:t>E</a:t>
            </a:r>
            <a:r>
              <a:rPr lang="cs-CZ" sz="5400" b="1" dirty="0"/>
              <a:t>S → </a:t>
            </a:r>
            <a:r>
              <a:rPr lang="cs-CZ" sz="5400" b="1" dirty="0">
                <a:solidFill>
                  <a:srgbClr val="FFFF00"/>
                </a:solidFill>
              </a:rPr>
              <a:t>E</a:t>
            </a:r>
            <a:r>
              <a:rPr lang="cs-CZ" sz="5400" b="1" dirty="0"/>
              <a:t>P → </a:t>
            </a:r>
            <a:r>
              <a:rPr lang="cs-CZ" sz="5400" b="1" dirty="0">
                <a:solidFill>
                  <a:srgbClr val="FFFF00"/>
                </a:solidFill>
              </a:rPr>
              <a:t>E</a:t>
            </a:r>
            <a:r>
              <a:rPr lang="cs-CZ" sz="5400" b="1" dirty="0"/>
              <a:t> + P</a:t>
            </a:r>
            <a:endParaRPr lang="en-US" sz="5400" b="1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7A4543E-7F56-469A-ABAC-0C33B1AB7072}"/>
              </a:ext>
            </a:extLst>
          </p:cNvPr>
          <p:cNvSpPr txBox="1"/>
          <p:nvPr/>
        </p:nvSpPr>
        <p:spPr>
          <a:xfrm>
            <a:off x="2103938" y="5617265"/>
            <a:ext cx="7737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(</a:t>
            </a:r>
            <a:r>
              <a:rPr lang="cs-CZ" dirty="0">
                <a:solidFill>
                  <a:srgbClr val="FFFF00"/>
                </a:solidFill>
              </a:rPr>
              <a:t>enzym</a:t>
            </a:r>
            <a:r>
              <a:rPr lang="cs-CZ" dirty="0"/>
              <a:t>   +   substrát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200C3E0-3152-4728-AB89-4A9A0ADCD803}"/>
              </a:ext>
            </a:extLst>
          </p:cNvPr>
          <p:cNvSpPr txBox="1"/>
          <p:nvPr/>
        </p:nvSpPr>
        <p:spPr>
          <a:xfrm>
            <a:off x="7999785" y="5615650"/>
            <a:ext cx="263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 </a:t>
            </a:r>
            <a:r>
              <a:rPr lang="cs-CZ" dirty="0">
                <a:solidFill>
                  <a:srgbClr val="FFFF00"/>
                </a:solidFill>
              </a:rPr>
              <a:t>enzym</a:t>
            </a:r>
            <a:r>
              <a:rPr lang="cs-CZ" dirty="0"/>
              <a:t>  +  </a:t>
            </a:r>
            <a:r>
              <a:rPr lang="cs-CZ" u="sng" dirty="0"/>
              <a:t>produkt</a:t>
            </a:r>
            <a:r>
              <a:rPr lang="cs-CZ" dirty="0"/>
              <a:t>)</a:t>
            </a:r>
            <a:endParaRPr lang="cs-CZ" u="sng" dirty="0"/>
          </a:p>
        </p:txBody>
      </p:sp>
      <p:sp>
        <p:nvSpPr>
          <p:cNvPr id="38" name="Nadpis 1">
            <a:extLst>
              <a:ext uri="{FF2B5EF4-FFF2-40B4-BE49-F238E27FC236}">
                <a16:creationId xmlns:a16="http://schemas.microsoft.com/office/drawing/2014/main" id="{BB80B29A-654D-4951-9462-5AD1A0920033}"/>
              </a:ext>
            </a:extLst>
          </p:cNvPr>
          <p:cNvSpPr txBox="1">
            <a:spLocks/>
          </p:cNvSpPr>
          <p:nvPr/>
        </p:nvSpPr>
        <p:spPr>
          <a:xfrm>
            <a:off x="648929" y="2194610"/>
            <a:ext cx="10897447" cy="138320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5400" b="1" dirty="0">
                <a:solidFill>
                  <a:srgbClr val="FFFF00"/>
                </a:solidFill>
              </a:rPr>
              <a:t>E</a:t>
            </a:r>
            <a:r>
              <a:rPr lang="cs-CZ" sz="5400" b="1" dirty="0"/>
              <a:t> + S + </a:t>
            </a:r>
            <a:r>
              <a:rPr lang="cs-CZ" sz="5400" b="1" dirty="0">
                <a:solidFill>
                  <a:srgbClr val="CC00FF"/>
                </a:solidFill>
              </a:rPr>
              <a:t>Q</a:t>
            </a:r>
            <a:r>
              <a:rPr lang="cs-CZ" sz="5400" b="1" dirty="0"/>
              <a:t> </a:t>
            </a:r>
            <a:r>
              <a:rPr lang="en-US" sz="5400" b="1" dirty="0"/>
              <a:t>→ </a:t>
            </a:r>
            <a:r>
              <a:rPr lang="cs-CZ" sz="5400" b="1" dirty="0">
                <a:solidFill>
                  <a:srgbClr val="FFFF00"/>
                </a:solidFill>
              </a:rPr>
              <a:t>E</a:t>
            </a:r>
            <a:r>
              <a:rPr lang="cs-CZ" sz="5400" b="1" dirty="0"/>
              <a:t>S + </a:t>
            </a:r>
            <a:r>
              <a:rPr lang="cs-CZ" sz="5400" b="1" dirty="0">
                <a:solidFill>
                  <a:srgbClr val="CC00FF"/>
                </a:solidFill>
              </a:rPr>
              <a:t>Q</a:t>
            </a:r>
            <a:r>
              <a:rPr lang="cs-CZ" sz="5400" b="1" dirty="0"/>
              <a:t> → </a:t>
            </a:r>
            <a:r>
              <a:rPr lang="cs-CZ" sz="5400" b="1" dirty="0">
                <a:solidFill>
                  <a:srgbClr val="FFFF00"/>
                </a:solidFill>
              </a:rPr>
              <a:t>E</a:t>
            </a:r>
            <a:r>
              <a:rPr lang="cs-CZ" sz="5400" b="1" dirty="0"/>
              <a:t>S</a:t>
            </a:r>
            <a:r>
              <a:rPr lang="cs-CZ" sz="5400" b="1" dirty="0">
                <a:solidFill>
                  <a:srgbClr val="CC00FF"/>
                </a:solidFill>
              </a:rPr>
              <a:t>Q</a:t>
            </a:r>
            <a:r>
              <a:rPr lang="cs-CZ" sz="5400" b="1" dirty="0"/>
              <a:t> → stop.</a:t>
            </a:r>
            <a:endParaRPr lang="en-US" sz="5400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B82B2BA-EFFB-415C-9CC6-2C93EAE01130}"/>
              </a:ext>
            </a:extLst>
          </p:cNvPr>
          <p:cNvSpPr txBox="1"/>
          <p:nvPr/>
        </p:nvSpPr>
        <p:spPr>
          <a:xfrm>
            <a:off x="645624" y="3407436"/>
            <a:ext cx="922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(</a:t>
            </a:r>
            <a:r>
              <a:rPr lang="cs-CZ" dirty="0">
                <a:solidFill>
                  <a:srgbClr val="FFFF00"/>
                </a:solidFill>
              </a:rPr>
              <a:t>enzym</a:t>
            </a:r>
            <a:r>
              <a:rPr lang="cs-CZ" dirty="0"/>
              <a:t>   +   substrát   +   </a:t>
            </a:r>
            <a:r>
              <a:rPr lang="cs-CZ" dirty="0">
                <a:solidFill>
                  <a:srgbClr val="CC00FF"/>
                </a:solidFill>
              </a:rPr>
              <a:t>inhibitor</a:t>
            </a:r>
            <a:r>
              <a:rPr lang="cs-CZ" dirty="0"/>
              <a:t>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9BF9BD1-E13E-48DE-9562-CD87BC9F1090}"/>
              </a:ext>
            </a:extLst>
          </p:cNvPr>
          <p:cNvSpPr txBox="1"/>
          <p:nvPr/>
        </p:nvSpPr>
        <p:spPr>
          <a:xfrm>
            <a:off x="5678860" y="4507122"/>
            <a:ext cx="288867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9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       </a:t>
            </a:r>
            <a:r>
              <a:rPr lang="cs-CZ" sz="690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</a:t>
            </a:r>
            <a:endParaRPr lang="cs-CZ" sz="69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15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75B157A-751A-4B3B-84E6-DAD66F6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C8EF01-693C-48AC-85A7-E9DECBCD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0EDCE19-50EA-40A6-B3FD-F9E1428EC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D9779685-78AD-4FDC-B564-5CBB8AC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D23942F2-754F-44B1-B568-D445FBF76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17E35955-774E-46C4-8A1C-AB1A0CB30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2DFC3FC-F4F4-4ACF-A597-4713DB600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F89BD807-BC67-40FF-8A0C-C7BA2CD2C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34F9891-918B-4907-B215-68406A700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38704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BE42DBE-98BB-40FC-9C91-3BCB67F8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ástupný obsah 2">
            <a:extLst>
              <a:ext uri="{FF2B5EF4-FFF2-40B4-BE49-F238E27FC236}">
                <a16:creationId xmlns:a16="http://schemas.microsoft.com/office/drawing/2014/main" id="{E979984A-4C56-4520-9C2B-C42AEE6DA460}"/>
              </a:ext>
            </a:extLst>
          </p:cNvPr>
          <p:cNvSpPr txBox="1">
            <a:spLocks/>
          </p:cNvSpPr>
          <p:nvPr/>
        </p:nvSpPr>
        <p:spPr>
          <a:xfrm>
            <a:off x="984250" y="719666"/>
            <a:ext cx="10223493" cy="994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cs-CZ" sz="2200" b="1" dirty="0"/>
              <a:t>Inhibice enzymů:</a:t>
            </a:r>
            <a:endParaRPr lang="en-US" sz="2200" dirty="0"/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EC444573-6AD8-4DB8-82CA-9D59A49D28C9}"/>
              </a:ext>
            </a:extLst>
          </p:cNvPr>
          <p:cNvCxnSpPr/>
          <p:nvPr/>
        </p:nvCxnSpPr>
        <p:spPr>
          <a:xfrm>
            <a:off x="4655773" y="1924464"/>
            <a:ext cx="0" cy="3017520"/>
          </a:xfrm>
          <a:prstGeom prst="line">
            <a:avLst/>
          </a:prstGeom>
          <a:ln w="28575">
            <a:solidFill>
              <a:srgbClr val="21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5493F732-AB07-4740-8DC9-380432C651B5}"/>
              </a:ext>
            </a:extLst>
          </p:cNvPr>
          <p:cNvSpPr txBox="1"/>
          <p:nvPr/>
        </p:nvSpPr>
        <p:spPr>
          <a:xfrm>
            <a:off x="1253617" y="1723509"/>
            <a:ext cx="10017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3) Inhibice </a:t>
            </a:r>
            <a:r>
              <a:rPr lang="cs-CZ" sz="2000" b="1" dirty="0"/>
              <a:t>nekompetitivní</a:t>
            </a:r>
            <a:r>
              <a:rPr lang="cs-CZ" sz="2000" dirty="0"/>
              <a:t>: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6EFB5A5-0451-4792-920A-595A4F2F2281}"/>
              </a:ext>
            </a:extLst>
          </p:cNvPr>
          <p:cNvSpPr txBox="1"/>
          <p:nvPr/>
        </p:nvSpPr>
        <p:spPr>
          <a:xfrm>
            <a:off x="1525605" y="2566305"/>
            <a:ext cx="9944150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=  všechny další možnosti inhibice, které nepatří ani mezi kompetitivní ani mezi </a:t>
            </a:r>
            <a:r>
              <a:rPr lang="cs-CZ" sz="2000" dirty="0" err="1"/>
              <a:t>akompetitivní</a:t>
            </a:r>
            <a:r>
              <a:rPr lang="cs-CZ" sz="2000" dirty="0"/>
              <a:t>  </a:t>
            </a:r>
            <a:br>
              <a:rPr lang="cs-CZ" sz="2000" dirty="0"/>
            </a:br>
            <a:r>
              <a:rPr lang="cs-CZ" sz="2000" dirty="0"/>
              <a:t>    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    (většinou vzniká tak, že se inhibitor naváže někam mimo aktivní centrum;</a:t>
            </a:r>
            <a:br>
              <a:rPr lang="cs-CZ" sz="2000" dirty="0"/>
            </a:br>
            <a:r>
              <a:rPr lang="cs-CZ" sz="2000" dirty="0"/>
              <a:t>     případně jako důsledek denaturace části enzymu…)</a:t>
            </a:r>
          </a:p>
        </p:txBody>
      </p:sp>
    </p:spTree>
    <p:extLst>
      <p:ext uri="{BB962C8B-B14F-4D97-AF65-F5344CB8AC3E}">
        <p14:creationId xmlns:p14="http://schemas.microsoft.com/office/powerpoint/2010/main" val="3422788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75B157A-751A-4B3B-84E6-DAD66F6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C8EF01-693C-48AC-85A7-E9DECBCD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0EDCE19-50EA-40A6-B3FD-F9E1428EC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D9779685-78AD-4FDC-B564-5CBB8AC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D23942F2-754F-44B1-B568-D445FBF76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17E35955-774E-46C4-8A1C-AB1A0CB30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2DFC3FC-F4F4-4ACF-A597-4713DB600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F89BD807-BC67-40FF-8A0C-C7BA2CD2C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34F9891-918B-4907-B215-68406A700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38704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BE42DBE-98BB-40FC-9C91-3BCB67F8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ástupný obsah 2">
            <a:extLst>
              <a:ext uri="{FF2B5EF4-FFF2-40B4-BE49-F238E27FC236}">
                <a16:creationId xmlns:a16="http://schemas.microsoft.com/office/drawing/2014/main" id="{E979984A-4C56-4520-9C2B-C42AEE6DA460}"/>
              </a:ext>
            </a:extLst>
          </p:cNvPr>
          <p:cNvSpPr txBox="1">
            <a:spLocks/>
          </p:cNvSpPr>
          <p:nvPr/>
        </p:nvSpPr>
        <p:spPr>
          <a:xfrm>
            <a:off x="984250" y="719666"/>
            <a:ext cx="10223493" cy="994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cs-CZ" sz="2200" b="1" dirty="0"/>
              <a:t>Inhibice enzymů:</a:t>
            </a:r>
            <a:endParaRPr lang="en-US" sz="2200" dirty="0"/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EC444573-6AD8-4DB8-82CA-9D59A49D28C9}"/>
              </a:ext>
            </a:extLst>
          </p:cNvPr>
          <p:cNvCxnSpPr/>
          <p:nvPr/>
        </p:nvCxnSpPr>
        <p:spPr>
          <a:xfrm>
            <a:off x="4655773" y="1924464"/>
            <a:ext cx="0" cy="3017520"/>
          </a:xfrm>
          <a:prstGeom prst="line">
            <a:avLst/>
          </a:prstGeom>
          <a:ln w="28575">
            <a:solidFill>
              <a:srgbClr val="21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5493F732-AB07-4740-8DC9-380432C651B5}"/>
              </a:ext>
            </a:extLst>
          </p:cNvPr>
          <p:cNvSpPr txBox="1"/>
          <p:nvPr/>
        </p:nvSpPr>
        <p:spPr>
          <a:xfrm>
            <a:off x="1253617" y="1723509"/>
            <a:ext cx="10017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3) Inhibice </a:t>
            </a:r>
            <a:r>
              <a:rPr lang="cs-CZ" sz="2000" b="1" dirty="0"/>
              <a:t>nekompetitivní</a:t>
            </a:r>
            <a:r>
              <a:rPr lang="cs-CZ" sz="2000" dirty="0"/>
              <a:t>: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E3DA16B-9CE9-40B6-A963-60D99F0FE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141" y="2620613"/>
            <a:ext cx="8199831" cy="21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08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ástupný obsah 2">
            <a:extLst>
              <a:ext uri="{FF2B5EF4-FFF2-40B4-BE49-F238E27FC236}">
                <a16:creationId xmlns:a16="http://schemas.microsoft.com/office/drawing/2014/main" id="{E979984A-4C56-4520-9C2B-C42AEE6DA460}"/>
              </a:ext>
            </a:extLst>
          </p:cNvPr>
          <p:cNvSpPr txBox="1">
            <a:spLocks/>
          </p:cNvSpPr>
          <p:nvPr/>
        </p:nvSpPr>
        <p:spPr>
          <a:xfrm>
            <a:off x="984250" y="-125158"/>
            <a:ext cx="10223493" cy="994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cs-CZ" sz="2200" b="1" dirty="0"/>
              <a:t>Inhibice enzymů – porovnání:</a:t>
            </a:r>
            <a:endParaRPr lang="en-US" sz="2200" dirty="0"/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EC444573-6AD8-4DB8-82CA-9D59A49D28C9}"/>
              </a:ext>
            </a:extLst>
          </p:cNvPr>
          <p:cNvCxnSpPr/>
          <p:nvPr/>
        </p:nvCxnSpPr>
        <p:spPr>
          <a:xfrm>
            <a:off x="4655773" y="1924464"/>
            <a:ext cx="0" cy="3017520"/>
          </a:xfrm>
          <a:prstGeom prst="line">
            <a:avLst/>
          </a:prstGeom>
          <a:ln w="28575">
            <a:solidFill>
              <a:srgbClr val="21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>
            <a:extLst>
              <a:ext uri="{FF2B5EF4-FFF2-40B4-BE49-F238E27FC236}">
                <a16:creationId xmlns:a16="http://schemas.microsoft.com/office/drawing/2014/main" id="{757D71AC-34DF-4167-837C-6901A245C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56" y="710140"/>
            <a:ext cx="6824688" cy="6147860"/>
          </a:xfrm>
          <a:prstGeom prst="rect">
            <a:avLst/>
          </a:prstGeom>
        </p:spPr>
      </p:pic>
      <p:sp>
        <p:nvSpPr>
          <p:cNvPr id="30" name="TextovéPole 29">
            <a:extLst>
              <a:ext uri="{FF2B5EF4-FFF2-40B4-BE49-F238E27FC236}">
                <a16:creationId xmlns:a16="http://schemas.microsoft.com/office/drawing/2014/main" id="{E64E0C22-37E5-415D-B561-B15CCEDF14BF}"/>
              </a:ext>
            </a:extLst>
          </p:cNvPr>
          <p:cNvSpPr txBox="1"/>
          <p:nvPr/>
        </p:nvSpPr>
        <p:spPr>
          <a:xfrm>
            <a:off x="398942" y="1358503"/>
            <a:ext cx="2284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(bez inhibice)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57CC1B6C-8773-411B-A6DB-FAEC5F8C4FB5}"/>
              </a:ext>
            </a:extLst>
          </p:cNvPr>
          <p:cNvSpPr txBox="1"/>
          <p:nvPr/>
        </p:nvSpPr>
        <p:spPr>
          <a:xfrm>
            <a:off x="398942" y="3038829"/>
            <a:ext cx="2284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(kompetitivní)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27CED056-D9D6-4383-84ED-60F51E843F93}"/>
              </a:ext>
            </a:extLst>
          </p:cNvPr>
          <p:cNvSpPr txBox="1"/>
          <p:nvPr/>
        </p:nvSpPr>
        <p:spPr>
          <a:xfrm>
            <a:off x="398942" y="4527221"/>
            <a:ext cx="2284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(</a:t>
            </a:r>
            <a:r>
              <a:rPr lang="cs-CZ" sz="2000" b="1" dirty="0" err="1"/>
              <a:t>akompetitivní</a:t>
            </a:r>
            <a:r>
              <a:rPr lang="cs-CZ" sz="2000" b="1" dirty="0"/>
              <a:t>)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8BE50CE4-6205-413E-8C52-E84282553515}"/>
              </a:ext>
            </a:extLst>
          </p:cNvPr>
          <p:cNvSpPr txBox="1"/>
          <p:nvPr/>
        </p:nvSpPr>
        <p:spPr>
          <a:xfrm>
            <a:off x="398942" y="5947805"/>
            <a:ext cx="2284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(nekompetitivní)</a:t>
            </a:r>
          </a:p>
        </p:txBody>
      </p:sp>
    </p:spTree>
    <p:extLst>
      <p:ext uri="{BB962C8B-B14F-4D97-AF65-F5344CB8AC3E}">
        <p14:creationId xmlns:p14="http://schemas.microsoft.com/office/powerpoint/2010/main" val="2652157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4D557B-020F-4065-88B5-CE7852747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496126"/>
            <a:ext cx="10018713" cy="954157"/>
          </a:xfrm>
        </p:spPr>
        <p:txBody>
          <a:bodyPr anchor="t"/>
          <a:lstStyle/>
          <a:p>
            <a:pPr algn="l"/>
            <a:r>
              <a:rPr lang="cs-CZ" b="1" dirty="0"/>
              <a:t>Nyní už je čas…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8F1157E-17C7-4AED-BE06-469D6FD3FE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609" y="1594401"/>
            <a:ext cx="5361609" cy="4021207"/>
          </a:xfr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FDC9F9A4-A2F0-4393-B606-9C8DCC6DFC42}"/>
              </a:ext>
            </a:extLst>
          </p:cNvPr>
          <p:cNvSpPr txBox="1">
            <a:spLocks/>
          </p:cNvSpPr>
          <p:nvPr/>
        </p:nvSpPr>
        <p:spPr>
          <a:xfrm>
            <a:off x="2173287" y="5903843"/>
            <a:ext cx="10018713" cy="954157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cs-CZ" b="1" dirty="0"/>
              <a:t>…třeba na domácí práce </a:t>
            </a:r>
            <a:r>
              <a:rPr lang="cs-CZ" b="1" dirty="0">
                <a:sym typeface="Wingdings" panose="05000000000000000000" pitchFamily="2" charset="2"/>
              </a:rPr>
              <a:t>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06827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75B157A-751A-4B3B-84E6-DAD66F6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C8EF01-693C-48AC-85A7-E9DECBCD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0EDCE19-50EA-40A6-B3FD-F9E1428EC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D9779685-78AD-4FDC-B564-5CBB8AC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D23942F2-754F-44B1-B568-D445FBF76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17E35955-774E-46C4-8A1C-AB1A0CB30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2DFC3FC-F4F4-4ACF-A597-4713DB600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F89BD807-BC67-40FF-8A0C-C7BA2CD2C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34F9891-918B-4907-B215-68406A700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38704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BE42DBE-98BB-40FC-9C91-3BCB67F8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ástupný obsah 2">
            <a:extLst>
              <a:ext uri="{FF2B5EF4-FFF2-40B4-BE49-F238E27FC236}">
                <a16:creationId xmlns:a16="http://schemas.microsoft.com/office/drawing/2014/main" id="{E979984A-4C56-4520-9C2B-C42AEE6DA460}"/>
              </a:ext>
            </a:extLst>
          </p:cNvPr>
          <p:cNvSpPr txBox="1">
            <a:spLocks/>
          </p:cNvSpPr>
          <p:nvPr/>
        </p:nvSpPr>
        <p:spPr>
          <a:xfrm>
            <a:off x="984250" y="719666"/>
            <a:ext cx="10223493" cy="994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cs-CZ" sz="2200" b="1" dirty="0"/>
              <a:t>Snižování koncentrace (odebírání) produktů</a:t>
            </a:r>
            <a:endParaRPr lang="en-US" sz="2200" dirty="0"/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EC444573-6AD8-4DB8-82CA-9D59A49D28C9}"/>
              </a:ext>
            </a:extLst>
          </p:cNvPr>
          <p:cNvCxnSpPr/>
          <p:nvPr/>
        </p:nvCxnSpPr>
        <p:spPr>
          <a:xfrm>
            <a:off x="4655773" y="1924464"/>
            <a:ext cx="0" cy="3017520"/>
          </a:xfrm>
          <a:prstGeom prst="line">
            <a:avLst/>
          </a:prstGeom>
          <a:ln w="28575">
            <a:solidFill>
              <a:srgbClr val="21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ástupný obsah 2">
            <a:extLst>
              <a:ext uri="{FF2B5EF4-FFF2-40B4-BE49-F238E27FC236}">
                <a16:creationId xmlns:a16="http://schemas.microsoft.com/office/drawing/2014/main" id="{4C796CD4-F050-4906-8535-3365B009F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251" y="1366815"/>
            <a:ext cx="10223492" cy="121604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cs-CZ" sz="2100" dirty="0"/>
              <a:t>                 optimalizace v laboratoři                      </a:t>
            </a:r>
            <a:r>
              <a:rPr lang="cs-CZ" sz="5000" b="1" dirty="0"/>
              <a:t>×</a:t>
            </a:r>
            <a:r>
              <a:rPr lang="cs-CZ" sz="2100" dirty="0"/>
              <a:t>                      optimalizace v organismu (?)</a:t>
            </a:r>
          </a:p>
          <a:p>
            <a:pPr marL="0" indent="0">
              <a:buNone/>
            </a:pPr>
            <a:r>
              <a:rPr lang="cs-CZ" sz="1500" dirty="0"/>
              <a:t>                                       </a:t>
            </a:r>
            <a:r>
              <a:rPr lang="cs-CZ" sz="1750" dirty="0"/>
              <a:t>(např. destilace)</a:t>
            </a:r>
            <a:endParaRPr lang="en-US" sz="1750" dirty="0"/>
          </a:p>
        </p:txBody>
      </p: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3081BD6E-3C09-45BC-85E1-6F23F514FDF8}"/>
              </a:ext>
            </a:extLst>
          </p:cNvPr>
          <p:cNvCxnSpPr/>
          <p:nvPr/>
        </p:nvCxnSpPr>
        <p:spPr>
          <a:xfrm>
            <a:off x="6069793" y="2574916"/>
            <a:ext cx="0" cy="3017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D923AA73-F846-471D-9E5E-DFE54C97E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00" y="2668587"/>
            <a:ext cx="4200828" cy="33840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2685A35-D7B1-47E6-98A3-C9B057FC91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" b="8634"/>
          <a:stretch/>
        </p:blipFill>
        <p:spPr>
          <a:xfrm>
            <a:off x="7083793" y="2668587"/>
            <a:ext cx="3794987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09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75B157A-751A-4B3B-84E6-DAD66F6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C8EF01-693C-48AC-85A7-E9DECBCD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0EDCE19-50EA-40A6-B3FD-F9E1428EC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D9779685-78AD-4FDC-B564-5CBB8AC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D23942F2-754F-44B1-B568-D445FBF76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17E35955-774E-46C4-8A1C-AB1A0CB30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2DFC3FC-F4F4-4ACF-A597-4713DB600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F89BD807-BC67-40FF-8A0C-C7BA2CD2C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34F9891-918B-4907-B215-68406A700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38704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BE42DBE-98BB-40FC-9C91-3BCB67F8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ástupný obsah 2">
            <a:extLst>
              <a:ext uri="{FF2B5EF4-FFF2-40B4-BE49-F238E27FC236}">
                <a16:creationId xmlns:a16="http://schemas.microsoft.com/office/drawing/2014/main" id="{E979984A-4C56-4520-9C2B-C42AEE6DA460}"/>
              </a:ext>
            </a:extLst>
          </p:cNvPr>
          <p:cNvSpPr txBox="1">
            <a:spLocks/>
          </p:cNvSpPr>
          <p:nvPr/>
        </p:nvSpPr>
        <p:spPr>
          <a:xfrm>
            <a:off x="984250" y="719666"/>
            <a:ext cx="10223493" cy="994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cs-CZ" sz="2200" b="1" dirty="0"/>
              <a:t>Ovlivnění reakční rovnováhy změnou teploty</a:t>
            </a:r>
            <a:endParaRPr lang="en-US" sz="2200" dirty="0"/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EC444573-6AD8-4DB8-82CA-9D59A49D28C9}"/>
              </a:ext>
            </a:extLst>
          </p:cNvPr>
          <p:cNvCxnSpPr/>
          <p:nvPr/>
        </p:nvCxnSpPr>
        <p:spPr>
          <a:xfrm>
            <a:off x="4655773" y="1924464"/>
            <a:ext cx="0" cy="3017520"/>
          </a:xfrm>
          <a:prstGeom prst="line">
            <a:avLst/>
          </a:prstGeom>
          <a:ln w="28575">
            <a:solidFill>
              <a:srgbClr val="21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ástupný obsah 2">
            <a:extLst>
              <a:ext uri="{FF2B5EF4-FFF2-40B4-BE49-F238E27FC236}">
                <a16:creationId xmlns:a16="http://schemas.microsoft.com/office/drawing/2014/main" id="{4C796CD4-F050-4906-8535-3365B009F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251" y="1366815"/>
            <a:ext cx="10223492" cy="99418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cs-CZ" sz="2100" dirty="0"/>
              <a:t>             optimalizace v laboratoři                          </a:t>
            </a:r>
            <a:r>
              <a:rPr lang="cs-CZ" sz="5000" b="1" dirty="0"/>
              <a:t>×</a:t>
            </a:r>
            <a:r>
              <a:rPr lang="cs-CZ" sz="2100" dirty="0"/>
              <a:t>                     optimalizace v organismu (?)</a:t>
            </a:r>
            <a:endParaRPr lang="en-US" sz="2100" dirty="0"/>
          </a:p>
        </p:txBody>
      </p: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3081BD6E-3C09-45BC-85E1-6F23F514FDF8}"/>
              </a:ext>
            </a:extLst>
          </p:cNvPr>
          <p:cNvCxnSpPr/>
          <p:nvPr/>
        </p:nvCxnSpPr>
        <p:spPr>
          <a:xfrm>
            <a:off x="6069793" y="2574916"/>
            <a:ext cx="0" cy="3017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>
            <a:extLst>
              <a:ext uri="{FF2B5EF4-FFF2-40B4-BE49-F238E27FC236}">
                <a16:creationId xmlns:a16="http://schemas.microsoft.com/office/drawing/2014/main" id="{57793B67-4EEF-45A9-B725-2E0E64BC1B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2"/>
          <a:stretch/>
        </p:blipFill>
        <p:spPr>
          <a:xfrm>
            <a:off x="1779733" y="2352559"/>
            <a:ext cx="2772432" cy="33948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481B5C5-E3C8-4D57-AA11-8CE0404A2E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833" y="2353511"/>
            <a:ext cx="3394800" cy="33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39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75B157A-751A-4B3B-84E6-DAD66F6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C8EF01-693C-48AC-85A7-E9DECBCD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0EDCE19-50EA-40A6-B3FD-F9E1428EC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D9779685-78AD-4FDC-B564-5CBB8AC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D23942F2-754F-44B1-B568-D445FBF76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17E35955-774E-46C4-8A1C-AB1A0CB30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2DFC3FC-F4F4-4ACF-A597-4713DB600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F89BD807-BC67-40FF-8A0C-C7BA2CD2C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34F9891-918B-4907-B215-68406A700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38704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BE42DBE-98BB-40FC-9C91-3BCB67F8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ástupný obsah 2">
            <a:extLst>
              <a:ext uri="{FF2B5EF4-FFF2-40B4-BE49-F238E27FC236}">
                <a16:creationId xmlns:a16="http://schemas.microsoft.com/office/drawing/2014/main" id="{E979984A-4C56-4520-9C2B-C42AEE6DA460}"/>
              </a:ext>
            </a:extLst>
          </p:cNvPr>
          <p:cNvSpPr txBox="1">
            <a:spLocks/>
          </p:cNvSpPr>
          <p:nvPr/>
        </p:nvSpPr>
        <p:spPr>
          <a:xfrm>
            <a:off x="-2616259" y="3692319"/>
            <a:ext cx="10223493" cy="994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cs-CZ" sz="5400" b="1" dirty="0"/>
              <a:t>Řešení ?</a:t>
            </a:r>
            <a:endParaRPr lang="en-US" sz="5400" dirty="0"/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EC444573-6AD8-4DB8-82CA-9D59A49D28C9}"/>
              </a:ext>
            </a:extLst>
          </p:cNvPr>
          <p:cNvCxnSpPr/>
          <p:nvPr/>
        </p:nvCxnSpPr>
        <p:spPr>
          <a:xfrm>
            <a:off x="4656412" y="1910301"/>
            <a:ext cx="0" cy="3017520"/>
          </a:xfrm>
          <a:prstGeom prst="line">
            <a:avLst/>
          </a:prstGeom>
          <a:ln w="28575">
            <a:solidFill>
              <a:srgbClr val="21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 descr="Obsah obrázku kreslení&#10;&#10;Popis byl vytvořen automaticky">
            <a:extLst>
              <a:ext uri="{FF2B5EF4-FFF2-40B4-BE49-F238E27FC236}">
                <a16:creationId xmlns:a16="http://schemas.microsoft.com/office/drawing/2014/main" id="{26094BBF-F417-4D41-B9B8-69169AB32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234" y="2214223"/>
            <a:ext cx="3416053" cy="3422739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232838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75B157A-751A-4B3B-84E6-DAD66F6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C8EF01-693C-48AC-85A7-E9DECBCDB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0EDCE19-50EA-40A6-B3FD-F9E1428EC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D9779685-78AD-4FDC-B564-5CBB8ACE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D23942F2-754F-44B1-B568-D445FBF76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17E35955-774E-46C4-8A1C-AB1A0CB30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2DFC3FC-F4F4-4ACF-A597-4713DB600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F89BD807-BC67-40FF-8A0C-C7BA2CD2C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34F9891-918B-4907-B215-68406A700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38704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BE42DBE-98BB-40FC-9C91-3BCB67F8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ástupný obsah 2">
            <a:extLst>
              <a:ext uri="{FF2B5EF4-FFF2-40B4-BE49-F238E27FC236}">
                <a16:creationId xmlns:a16="http://schemas.microsoft.com/office/drawing/2014/main" id="{E979984A-4C56-4520-9C2B-C42AEE6DA460}"/>
              </a:ext>
            </a:extLst>
          </p:cNvPr>
          <p:cNvSpPr txBox="1">
            <a:spLocks/>
          </p:cNvSpPr>
          <p:nvPr/>
        </p:nvSpPr>
        <p:spPr>
          <a:xfrm>
            <a:off x="-3082862" y="3141434"/>
            <a:ext cx="10388124" cy="1896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cs-CZ" sz="5400" b="1" dirty="0"/>
              <a:t>Použít</a:t>
            </a:r>
          </a:p>
          <a:p>
            <a:pPr marL="0" indent="0" algn="r">
              <a:buFont typeface="Arial"/>
              <a:buNone/>
            </a:pPr>
            <a:r>
              <a:rPr lang="cs-CZ" sz="5400" b="1" dirty="0"/>
              <a:t>BIOKATALYZÁTORY</a:t>
            </a:r>
            <a:endParaRPr lang="en-US" sz="5400" dirty="0"/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EC444573-6AD8-4DB8-82CA-9D59A49D28C9}"/>
              </a:ext>
            </a:extLst>
          </p:cNvPr>
          <p:cNvCxnSpPr/>
          <p:nvPr/>
        </p:nvCxnSpPr>
        <p:spPr>
          <a:xfrm>
            <a:off x="4656412" y="1910301"/>
            <a:ext cx="0" cy="3017520"/>
          </a:xfrm>
          <a:prstGeom prst="line">
            <a:avLst/>
          </a:prstGeom>
          <a:ln w="28575">
            <a:solidFill>
              <a:srgbClr val="21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26094BBF-F417-4D41-B9B8-69169AB32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7895" y="2067339"/>
            <a:ext cx="3206677" cy="3569623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547635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push dir="d"/>
      </p:transition>
    </mc:Choice>
    <mc:Fallback xmlns="">
      <p:transition>
        <p:push dir="d"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alaxa">
  <a:themeElements>
    <a:clrScheme name="Paralax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ax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2236</Words>
  <Application>Microsoft Office PowerPoint</Application>
  <PresentationFormat>Širokoúhlá obrazovka</PresentationFormat>
  <Paragraphs>351</Paragraphs>
  <Slides>57</Slides>
  <Notes>45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57</vt:i4>
      </vt:variant>
    </vt:vector>
  </HeadingPairs>
  <TitlesOfParts>
    <vt:vector size="66" baseType="lpstr">
      <vt:lpstr>Arial</vt:lpstr>
      <vt:lpstr>Calibri</vt:lpstr>
      <vt:lpstr>Calibri Light</vt:lpstr>
      <vt:lpstr>Cambria</vt:lpstr>
      <vt:lpstr>Cambria Math</vt:lpstr>
      <vt:lpstr>Corbel</vt:lpstr>
      <vt:lpstr>Segoe UI</vt:lpstr>
      <vt:lpstr>Motiv Office</vt:lpstr>
      <vt:lpstr>Paralaxa</vt:lpstr>
      <vt:lpstr>ZÁKLADY ENZYMOLOGIE</vt:lpstr>
      <vt:lpstr>A + B → C + D</vt:lpstr>
      <vt:lpstr>A + B → C + D</vt:lpstr>
      <vt:lpstr>Keq = (["C" ]  ∙ ["D" ])/(["A" ]  ∙ ["B" ] 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 + S → ES → EP → E + P</vt:lpstr>
      <vt:lpstr>E + S → ES → EP → E + P</vt:lpstr>
      <vt:lpstr>E + S → ES → EP → E + P</vt:lpstr>
      <vt:lpstr>E + S → ES → EP → E + P</vt:lpstr>
      <vt:lpstr>E + S → ES → EP → E + P</vt:lpstr>
      <vt:lpstr>E + S → ES → EP → E + P</vt:lpstr>
      <vt:lpstr>E + S → ES → EP → E + P</vt:lpstr>
      <vt:lpstr>E + S → ES → EP → E + P</vt:lpstr>
      <vt:lpstr>E + S → ES → EP → E + P</vt:lpstr>
      <vt:lpstr>Prezentace aplikace PowerPoint</vt:lpstr>
      <vt:lpstr>Prezentace aplikace PowerPoint</vt:lpstr>
      <vt:lpstr>E + S → ES → EP → E + P</vt:lpstr>
      <vt:lpstr>Prezentace aplikace PowerPoint</vt:lpstr>
      <vt:lpstr>E + S → ES → EP → E + P</vt:lpstr>
      <vt:lpstr>Prezentace aplikace PowerPoint</vt:lpstr>
      <vt:lpstr>Prezentace aplikace PowerPoint</vt:lpstr>
      <vt:lpstr>Prezentace aplikace PowerPoint</vt:lpstr>
      <vt:lpstr>Nyní už je čas…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ENZYMOLOGIE</dc:title>
  <dc:creator>Stransky Jaroslav</dc:creator>
  <cp:lastModifiedBy>Stransky Jaroslav</cp:lastModifiedBy>
  <cp:revision>175</cp:revision>
  <dcterms:created xsi:type="dcterms:W3CDTF">2020-10-03T08:56:58Z</dcterms:created>
  <dcterms:modified xsi:type="dcterms:W3CDTF">2021-01-01T22:28:08Z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