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2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F3"/>
    <a:srgbClr val="DEA108"/>
    <a:srgbClr val="C08E00"/>
    <a:srgbClr val="F26F1E"/>
    <a:srgbClr val="FFE79B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rek\Desktop\texture_tiles_green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/>
          <a:stretch/>
        </p:blipFill>
        <p:spPr bwMode="auto">
          <a:xfrm>
            <a:off x="-1" y="19050"/>
            <a:ext cx="9143999" cy="683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57578"/>
              </p:ext>
            </p:extLst>
          </p:nvPr>
        </p:nvGraphicFramePr>
        <p:xfrm>
          <a:off x="-19050" y="19050"/>
          <a:ext cx="9144000" cy="6858000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algn="ctr"/>
                      <a:endParaRPr lang="cs-CZ" sz="27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pPr algn="ctr"/>
                      <a:r>
                        <a:rPr lang="cs-CZ" sz="4000" b="1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</a:rPr>
                        <a:t>Chem</a:t>
                      </a:r>
                      <a:endParaRPr lang="cs-CZ" sz="4000" b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</a:endParaRPr>
                    </a:p>
                    <a:p>
                      <a:pPr algn="ctr"/>
                      <a:r>
                        <a:rPr lang="cs-CZ" sz="4000" b="1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</a:rPr>
                        <a:t>Activity</a:t>
                      </a:r>
                      <a:endParaRPr lang="cs-CZ" sz="4000" b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</a:endParaRPr>
                    </a:p>
                    <a:p>
                      <a:pPr algn="ctr"/>
                      <a:endParaRPr lang="cs-CZ" sz="2700" b="1" dirty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7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s-CZ" sz="12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7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7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7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sz="2700" dirty="0" smtClean="0"/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sz="27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sz="2700" dirty="0" smtClean="0"/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sz="27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sz="2700" dirty="0" smtClean="0"/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sz="27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1524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bdélník 18"/>
          <p:cNvSpPr/>
          <p:nvPr/>
        </p:nvSpPr>
        <p:spPr>
          <a:xfrm>
            <a:off x="457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3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3810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bdélník 20"/>
          <p:cNvSpPr/>
          <p:nvPr/>
        </p:nvSpPr>
        <p:spPr>
          <a:xfrm>
            <a:off x="2743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3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6096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Obdélník 22"/>
          <p:cNvSpPr/>
          <p:nvPr/>
        </p:nvSpPr>
        <p:spPr>
          <a:xfrm>
            <a:off x="5029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3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8382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Obdélník 24"/>
          <p:cNvSpPr/>
          <p:nvPr/>
        </p:nvSpPr>
        <p:spPr>
          <a:xfrm>
            <a:off x="7315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3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1524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Obdélník 26"/>
          <p:cNvSpPr/>
          <p:nvPr/>
        </p:nvSpPr>
        <p:spPr>
          <a:xfrm>
            <a:off x="457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3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3810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Obdélník 28"/>
          <p:cNvSpPr/>
          <p:nvPr/>
        </p:nvSpPr>
        <p:spPr>
          <a:xfrm>
            <a:off x="2743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3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6096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Obdélník 30"/>
          <p:cNvSpPr/>
          <p:nvPr/>
        </p:nvSpPr>
        <p:spPr>
          <a:xfrm>
            <a:off x="5029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3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8382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Obdélník 32"/>
          <p:cNvSpPr/>
          <p:nvPr/>
        </p:nvSpPr>
        <p:spPr>
          <a:xfrm>
            <a:off x="7315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3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7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rek\Desktop\texture_tiles_green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/>
          <a:stretch/>
        </p:blipFill>
        <p:spPr bwMode="auto">
          <a:xfrm>
            <a:off x="-1" y="19050"/>
            <a:ext cx="9143999" cy="683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57578"/>
              </p:ext>
            </p:extLst>
          </p:nvPr>
        </p:nvGraphicFramePr>
        <p:xfrm>
          <a:off x="-19050" y="19050"/>
          <a:ext cx="9144000" cy="6858000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algn="ctr"/>
                      <a:endParaRPr lang="cs-CZ" sz="27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pPr algn="ctr"/>
                      <a:r>
                        <a:rPr lang="cs-CZ" sz="4000" b="1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</a:rPr>
                        <a:t>Chem</a:t>
                      </a:r>
                      <a:endParaRPr lang="cs-CZ" sz="4000" b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</a:endParaRPr>
                    </a:p>
                    <a:p>
                      <a:pPr algn="ctr"/>
                      <a:r>
                        <a:rPr lang="cs-CZ" sz="4000" b="1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</a:rPr>
                        <a:t>Activity</a:t>
                      </a:r>
                      <a:endParaRPr lang="cs-CZ" sz="4000" b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</a:endParaRPr>
                    </a:p>
                    <a:p>
                      <a:pPr algn="ctr"/>
                      <a:endParaRPr lang="cs-CZ" sz="2700" b="1" dirty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7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s-CZ" sz="12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7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7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7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sz="2700" dirty="0" smtClean="0"/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sz="27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sz="2700" dirty="0" smtClean="0"/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sz="27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sz="2700" dirty="0" smtClean="0"/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sz="27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1524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bdélník 18"/>
          <p:cNvSpPr/>
          <p:nvPr/>
        </p:nvSpPr>
        <p:spPr>
          <a:xfrm>
            <a:off x="457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4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3810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bdélník 20"/>
          <p:cNvSpPr/>
          <p:nvPr/>
        </p:nvSpPr>
        <p:spPr>
          <a:xfrm>
            <a:off x="2743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4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6096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Obdélník 22"/>
          <p:cNvSpPr/>
          <p:nvPr/>
        </p:nvSpPr>
        <p:spPr>
          <a:xfrm>
            <a:off x="5029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4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8382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Obdélník 24"/>
          <p:cNvSpPr/>
          <p:nvPr/>
        </p:nvSpPr>
        <p:spPr>
          <a:xfrm>
            <a:off x="7315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4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1524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Obdélník 26"/>
          <p:cNvSpPr/>
          <p:nvPr/>
        </p:nvSpPr>
        <p:spPr>
          <a:xfrm>
            <a:off x="457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4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3810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Obdélník 28"/>
          <p:cNvSpPr/>
          <p:nvPr/>
        </p:nvSpPr>
        <p:spPr>
          <a:xfrm>
            <a:off x="2743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4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6096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Obdélník 30"/>
          <p:cNvSpPr/>
          <p:nvPr/>
        </p:nvSpPr>
        <p:spPr>
          <a:xfrm>
            <a:off x="5029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4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8382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Obdélník 32"/>
          <p:cNvSpPr/>
          <p:nvPr/>
        </p:nvSpPr>
        <p:spPr>
          <a:xfrm>
            <a:off x="7315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4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7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rek\Desktop\texture_tiles_green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/>
          <a:stretch/>
        </p:blipFill>
        <p:spPr bwMode="auto">
          <a:xfrm>
            <a:off x="-1" y="19050"/>
            <a:ext cx="9143999" cy="683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57578"/>
              </p:ext>
            </p:extLst>
          </p:nvPr>
        </p:nvGraphicFramePr>
        <p:xfrm>
          <a:off x="-19050" y="19050"/>
          <a:ext cx="9144000" cy="6858000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algn="ctr"/>
                      <a:endParaRPr lang="cs-CZ" sz="27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pPr algn="ctr"/>
                      <a:r>
                        <a:rPr lang="cs-CZ" sz="4000" b="1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</a:rPr>
                        <a:t>Chem</a:t>
                      </a:r>
                      <a:endParaRPr lang="cs-CZ" sz="4000" b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</a:endParaRPr>
                    </a:p>
                    <a:p>
                      <a:pPr algn="ctr"/>
                      <a:r>
                        <a:rPr lang="cs-CZ" sz="4000" b="1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</a:rPr>
                        <a:t>Activity</a:t>
                      </a:r>
                      <a:endParaRPr lang="cs-CZ" sz="4000" b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</a:endParaRPr>
                    </a:p>
                    <a:p>
                      <a:pPr algn="ctr"/>
                      <a:endParaRPr lang="cs-CZ" sz="2700" b="1" dirty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7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s-CZ" sz="12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7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7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7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sz="2700" dirty="0" smtClean="0"/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sz="27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sz="2700" dirty="0" smtClean="0"/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sz="27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sz="2700" dirty="0" smtClean="0"/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Chem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cs-CZ" sz="4000" b="1" kern="12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F Comic Script" pitchFamily="2" charset="0"/>
                          <a:ea typeface="+mn-ea"/>
                          <a:cs typeface="+mn-cs"/>
                        </a:rPr>
                        <a:t>Activity</a:t>
                      </a:r>
                      <a:endParaRPr lang="cs-CZ" sz="40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F Comic Script" pitchFamily="2" charset="0"/>
                        <a:ea typeface="+mn-ea"/>
                        <a:cs typeface="+mn-cs"/>
                      </a:endParaRPr>
                    </a:p>
                    <a:p>
                      <a:endParaRPr lang="cs-CZ" sz="2700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1524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bdélník 18"/>
          <p:cNvSpPr/>
          <p:nvPr/>
        </p:nvSpPr>
        <p:spPr>
          <a:xfrm>
            <a:off x="457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5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3810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Obdélník 20"/>
          <p:cNvSpPr/>
          <p:nvPr/>
        </p:nvSpPr>
        <p:spPr>
          <a:xfrm>
            <a:off x="2743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5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6096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Obdélník 22"/>
          <p:cNvSpPr/>
          <p:nvPr/>
        </p:nvSpPr>
        <p:spPr>
          <a:xfrm>
            <a:off x="5029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5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8382000" y="2743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Obdélník 24"/>
          <p:cNvSpPr/>
          <p:nvPr/>
        </p:nvSpPr>
        <p:spPr>
          <a:xfrm>
            <a:off x="7315200" y="1524000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5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1524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Obdélník 26"/>
          <p:cNvSpPr/>
          <p:nvPr/>
        </p:nvSpPr>
        <p:spPr>
          <a:xfrm>
            <a:off x="457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5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3810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Obdélník 28"/>
          <p:cNvSpPr/>
          <p:nvPr/>
        </p:nvSpPr>
        <p:spPr>
          <a:xfrm>
            <a:off x="2743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5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6096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Obdélník 30"/>
          <p:cNvSpPr/>
          <p:nvPr/>
        </p:nvSpPr>
        <p:spPr>
          <a:xfrm>
            <a:off x="5029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5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3" descr="C:\Users\Test\Desktop\logoPrFUK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08E00">
                <a:tint val="45000"/>
                <a:satMod val="400000"/>
              </a:srgbClr>
            </a:duotone>
            <a:lum bright="-10000" contrast="10000"/>
          </a:blip>
          <a:srcRect/>
          <a:stretch>
            <a:fillRect/>
          </a:stretch>
        </p:blipFill>
        <p:spPr bwMode="auto">
          <a:xfrm>
            <a:off x="8382000" y="61722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Obdélník 32"/>
          <p:cNvSpPr/>
          <p:nvPr/>
        </p:nvSpPr>
        <p:spPr>
          <a:xfrm>
            <a:off x="7315200" y="4995952"/>
            <a:ext cx="1165819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 Comic Script" pitchFamily="2" charset="0"/>
              </a:rPr>
              <a:t>5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7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rek\Desktop\texture_tiles_green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/>
          <a:stretch/>
        </p:blipFill>
        <p:spPr bwMode="auto">
          <a:xfrm>
            <a:off x="-1" y="19050"/>
            <a:ext cx="9143999" cy="683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57578"/>
              </p:ext>
            </p:extLst>
          </p:nvPr>
        </p:nvGraphicFramePr>
        <p:xfrm>
          <a:off x="-19050" y="19050"/>
          <a:ext cx="9144000" cy="6858000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algn="ctr"/>
                      <a:endParaRPr lang="cs-CZ" sz="27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pPr algn="ctr"/>
                      <a:endParaRPr lang="cs-CZ" sz="2700" b="1" dirty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429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52400" y="228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2400" y="2895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52400" y="762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52400" y="1295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52400" y="1828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52400" y="2362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419100" cy="307340"/>
          </a:xfrm>
          <a:prstGeom prst="rect">
            <a:avLst/>
          </a:prstGeom>
          <a:noFill/>
        </p:spPr>
      </p:pic>
      <p:pic>
        <p:nvPicPr>
          <p:cNvPr id="11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419100" cy="307340"/>
          </a:xfrm>
          <a:prstGeom prst="rect">
            <a:avLst/>
          </a:prstGeom>
          <a:noFill/>
        </p:spPr>
      </p:pic>
      <p:pic>
        <p:nvPicPr>
          <p:cNvPr id="1028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152400" y="1861410"/>
            <a:ext cx="457200" cy="261544"/>
          </a:xfrm>
          <a:prstGeom prst="rect">
            <a:avLst/>
          </a:prstGeom>
          <a:noFill/>
        </p:spPr>
      </p:pic>
      <p:pic>
        <p:nvPicPr>
          <p:cNvPr id="18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152400" y="228600"/>
            <a:ext cx="432000" cy="288000"/>
          </a:xfrm>
          <a:prstGeom prst="rect">
            <a:avLst/>
          </a:prstGeom>
          <a:noFill/>
        </p:spPr>
      </p:pic>
      <p:pic>
        <p:nvPicPr>
          <p:cNvPr id="1029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28603" y="800995"/>
            <a:ext cx="478351" cy="244800"/>
          </a:xfrm>
          <a:prstGeom prst="rect">
            <a:avLst/>
          </a:prstGeom>
          <a:noFill/>
        </p:spPr>
      </p:pic>
      <p:pic>
        <p:nvPicPr>
          <p:cNvPr id="19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14483" y="2425800"/>
            <a:ext cx="436144" cy="223200"/>
          </a:xfrm>
          <a:prstGeom prst="rect">
            <a:avLst/>
          </a:prstGeom>
          <a:noFill/>
        </p:spPr>
      </p:pic>
      <p:sp>
        <p:nvSpPr>
          <p:cNvPr id="20" name="Obdélník 19"/>
          <p:cNvSpPr/>
          <p:nvPr/>
        </p:nvSpPr>
        <p:spPr>
          <a:xfrm>
            <a:off x="2438400" y="228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438400" y="2895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438400" y="762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38400" y="1295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438400" y="1828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38400" y="2362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26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419100" cy="307340"/>
          </a:xfrm>
          <a:prstGeom prst="rect">
            <a:avLst/>
          </a:prstGeom>
          <a:noFill/>
        </p:spPr>
      </p:pic>
      <p:pic>
        <p:nvPicPr>
          <p:cNvPr id="27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19100" cy="307340"/>
          </a:xfrm>
          <a:prstGeom prst="rect">
            <a:avLst/>
          </a:prstGeom>
          <a:noFill/>
        </p:spPr>
      </p:pic>
      <p:pic>
        <p:nvPicPr>
          <p:cNvPr id="28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2438400" y="1861410"/>
            <a:ext cx="457200" cy="261544"/>
          </a:xfrm>
          <a:prstGeom prst="rect">
            <a:avLst/>
          </a:prstGeom>
          <a:noFill/>
        </p:spPr>
      </p:pic>
      <p:pic>
        <p:nvPicPr>
          <p:cNvPr id="29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2438400" y="228600"/>
            <a:ext cx="432000" cy="288000"/>
          </a:xfrm>
          <a:prstGeom prst="rect">
            <a:avLst/>
          </a:prstGeom>
          <a:noFill/>
        </p:spPr>
      </p:pic>
      <p:pic>
        <p:nvPicPr>
          <p:cNvPr id="30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514603" y="800995"/>
            <a:ext cx="478351" cy="244800"/>
          </a:xfrm>
          <a:prstGeom prst="rect">
            <a:avLst/>
          </a:prstGeom>
          <a:noFill/>
        </p:spPr>
      </p:pic>
      <p:pic>
        <p:nvPicPr>
          <p:cNvPr id="31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500483" y="2425800"/>
            <a:ext cx="436144" cy="223200"/>
          </a:xfrm>
          <a:prstGeom prst="rect">
            <a:avLst/>
          </a:prstGeom>
          <a:noFill/>
        </p:spPr>
      </p:pic>
      <p:sp>
        <p:nvSpPr>
          <p:cNvPr id="32" name="Obdélník 31"/>
          <p:cNvSpPr/>
          <p:nvPr/>
        </p:nvSpPr>
        <p:spPr>
          <a:xfrm>
            <a:off x="4724400" y="228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24400" y="2895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724400" y="762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4400" y="1295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724400" y="1828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4724400" y="2362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38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419100" cy="307340"/>
          </a:xfrm>
          <a:prstGeom prst="rect">
            <a:avLst/>
          </a:prstGeom>
          <a:noFill/>
        </p:spPr>
      </p:pic>
      <p:pic>
        <p:nvPicPr>
          <p:cNvPr id="39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419100" cy="307340"/>
          </a:xfrm>
          <a:prstGeom prst="rect">
            <a:avLst/>
          </a:prstGeom>
          <a:noFill/>
        </p:spPr>
      </p:pic>
      <p:pic>
        <p:nvPicPr>
          <p:cNvPr id="40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4724400" y="1861410"/>
            <a:ext cx="457200" cy="261544"/>
          </a:xfrm>
          <a:prstGeom prst="rect">
            <a:avLst/>
          </a:prstGeom>
          <a:noFill/>
        </p:spPr>
      </p:pic>
      <p:pic>
        <p:nvPicPr>
          <p:cNvPr id="41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4724400" y="228600"/>
            <a:ext cx="432000" cy="288000"/>
          </a:xfrm>
          <a:prstGeom prst="rect">
            <a:avLst/>
          </a:prstGeom>
          <a:noFill/>
        </p:spPr>
      </p:pic>
      <p:pic>
        <p:nvPicPr>
          <p:cNvPr id="42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4800603" y="800995"/>
            <a:ext cx="478351" cy="244800"/>
          </a:xfrm>
          <a:prstGeom prst="rect">
            <a:avLst/>
          </a:prstGeom>
          <a:noFill/>
        </p:spPr>
      </p:pic>
      <p:pic>
        <p:nvPicPr>
          <p:cNvPr id="43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4786483" y="2425800"/>
            <a:ext cx="436144" cy="223200"/>
          </a:xfrm>
          <a:prstGeom prst="rect">
            <a:avLst/>
          </a:prstGeom>
          <a:noFill/>
        </p:spPr>
      </p:pic>
      <p:sp>
        <p:nvSpPr>
          <p:cNvPr id="44" name="Obdélník 43"/>
          <p:cNvSpPr/>
          <p:nvPr/>
        </p:nvSpPr>
        <p:spPr>
          <a:xfrm>
            <a:off x="7010400" y="228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7010400" y="2895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7010400" y="762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7010400" y="1295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7010400" y="1828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7010400" y="2362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50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95600"/>
            <a:ext cx="419100" cy="307340"/>
          </a:xfrm>
          <a:prstGeom prst="rect">
            <a:avLst/>
          </a:prstGeom>
          <a:noFill/>
        </p:spPr>
      </p:pic>
      <p:pic>
        <p:nvPicPr>
          <p:cNvPr id="51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295400"/>
            <a:ext cx="419100" cy="307340"/>
          </a:xfrm>
          <a:prstGeom prst="rect">
            <a:avLst/>
          </a:prstGeom>
          <a:noFill/>
        </p:spPr>
      </p:pic>
      <p:pic>
        <p:nvPicPr>
          <p:cNvPr id="52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7010400" y="1861410"/>
            <a:ext cx="457200" cy="261544"/>
          </a:xfrm>
          <a:prstGeom prst="rect">
            <a:avLst/>
          </a:prstGeom>
          <a:noFill/>
        </p:spPr>
      </p:pic>
      <p:pic>
        <p:nvPicPr>
          <p:cNvPr id="53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7010400" y="228600"/>
            <a:ext cx="432000" cy="288000"/>
          </a:xfrm>
          <a:prstGeom prst="rect">
            <a:avLst/>
          </a:prstGeom>
          <a:noFill/>
        </p:spPr>
      </p:pic>
      <p:pic>
        <p:nvPicPr>
          <p:cNvPr id="54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7086603" y="800995"/>
            <a:ext cx="478351" cy="244800"/>
          </a:xfrm>
          <a:prstGeom prst="rect">
            <a:avLst/>
          </a:prstGeom>
          <a:noFill/>
        </p:spPr>
      </p:pic>
      <p:pic>
        <p:nvPicPr>
          <p:cNvPr id="55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7072483" y="2425800"/>
            <a:ext cx="436144" cy="223200"/>
          </a:xfrm>
          <a:prstGeom prst="rect">
            <a:avLst/>
          </a:prstGeom>
          <a:noFill/>
        </p:spPr>
      </p:pic>
      <p:sp>
        <p:nvSpPr>
          <p:cNvPr id="68" name="Obdélník 67"/>
          <p:cNvSpPr/>
          <p:nvPr/>
        </p:nvSpPr>
        <p:spPr>
          <a:xfrm>
            <a:off x="152400" y="3657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69" name="Obdélník 68"/>
          <p:cNvSpPr/>
          <p:nvPr/>
        </p:nvSpPr>
        <p:spPr>
          <a:xfrm>
            <a:off x="152400" y="6324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70" name="Obdélník 69"/>
          <p:cNvSpPr/>
          <p:nvPr/>
        </p:nvSpPr>
        <p:spPr>
          <a:xfrm>
            <a:off x="152400" y="4191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152400" y="4724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152400" y="5257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152400" y="5791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74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419100" cy="307340"/>
          </a:xfrm>
          <a:prstGeom prst="rect">
            <a:avLst/>
          </a:prstGeom>
          <a:noFill/>
        </p:spPr>
      </p:pic>
      <p:pic>
        <p:nvPicPr>
          <p:cNvPr id="75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724400"/>
            <a:ext cx="419100" cy="307340"/>
          </a:xfrm>
          <a:prstGeom prst="rect">
            <a:avLst/>
          </a:prstGeom>
          <a:noFill/>
        </p:spPr>
      </p:pic>
      <p:pic>
        <p:nvPicPr>
          <p:cNvPr id="76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152400" y="5290410"/>
            <a:ext cx="457200" cy="261544"/>
          </a:xfrm>
          <a:prstGeom prst="rect">
            <a:avLst/>
          </a:prstGeom>
          <a:noFill/>
        </p:spPr>
      </p:pic>
      <p:pic>
        <p:nvPicPr>
          <p:cNvPr id="77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152400" y="3657600"/>
            <a:ext cx="432000" cy="288000"/>
          </a:xfrm>
          <a:prstGeom prst="rect">
            <a:avLst/>
          </a:prstGeom>
          <a:noFill/>
        </p:spPr>
      </p:pic>
      <p:pic>
        <p:nvPicPr>
          <p:cNvPr id="78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28603" y="4229995"/>
            <a:ext cx="478351" cy="244800"/>
          </a:xfrm>
          <a:prstGeom prst="rect">
            <a:avLst/>
          </a:prstGeom>
          <a:noFill/>
        </p:spPr>
      </p:pic>
      <p:pic>
        <p:nvPicPr>
          <p:cNvPr id="79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14483" y="5854800"/>
            <a:ext cx="436144" cy="223200"/>
          </a:xfrm>
          <a:prstGeom prst="rect">
            <a:avLst/>
          </a:prstGeom>
          <a:noFill/>
        </p:spPr>
      </p:pic>
      <p:sp>
        <p:nvSpPr>
          <p:cNvPr id="80" name="Obdélník 79"/>
          <p:cNvSpPr/>
          <p:nvPr/>
        </p:nvSpPr>
        <p:spPr>
          <a:xfrm>
            <a:off x="2438400" y="3657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81" name="Obdélník 80"/>
          <p:cNvSpPr/>
          <p:nvPr/>
        </p:nvSpPr>
        <p:spPr>
          <a:xfrm>
            <a:off x="2438400" y="6324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82" name="Obdélník 81"/>
          <p:cNvSpPr/>
          <p:nvPr/>
        </p:nvSpPr>
        <p:spPr>
          <a:xfrm>
            <a:off x="2438400" y="4191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83" name="Obdélník 82"/>
          <p:cNvSpPr/>
          <p:nvPr/>
        </p:nvSpPr>
        <p:spPr>
          <a:xfrm>
            <a:off x="2438400" y="4724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84" name="Obdélník 83"/>
          <p:cNvSpPr/>
          <p:nvPr/>
        </p:nvSpPr>
        <p:spPr>
          <a:xfrm>
            <a:off x="2438400" y="5257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2438400" y="5791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86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324600"/>
            <a:ext cx="419100" cy="307340"/>
          </a:xfrm>
          <a:prstGeom prst="rect">
            <a:avLst/>
          </a:prstGeom>
          <a:noFill/>
        </p:spPr>
      </p:pic>
      <p:pic>
        <p:nvPicPr>
          <p:cNvPr id="87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724400"/>
            <a:ext cx="419100" cy="307340"/>
          </a:xfrm>
          <a:prstGeom prst="rect">
            <a:avLst/>
          </a:prstGeom>
          <a:noFill/>
        </p:spPr>
      </p:pic>
      <p:pic>
        <p:nvPicPr>
          <p:cNvPr id="88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2438400" y="5290410"/>
            <a:ext cx="457200" cy="261544"/>
          </a:xfrm>
          <a:prstGeom prst="rect">
            <a:avLst/>
          </a:prstGeom>
          <a:noFill/>
        </p:spPr>
      </p:pic>
      <p:pic>
        <p:nvPicPr>
          <p:cNvPr id="89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2438400" y="3657600"/>
            <a:ext cx="432000" cy="288000"/>
          </a:xfrm>
          <a:prstGeom prst="rect">
            <a:avLst/>
          </a:prstGeom>
          <a:noFill/>
        </p:spPr>
      </p:pic>
      <p:pic>
        <p:nvPicPr>
          <p:cNvPr id="90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514603" y="4229995"/>
            <a:ext cx="478351" cy="244800"/>
          </a:xfrm>
          <a:prstGeom prst="rect">
            <a:avLst/>
          </a:prstGeom>
          <a:noFill/>
        </p:spPr>
      </p:pic>
      <p:pic>
        <p:nvPicPr>
          <p:cNvPr id="91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500483" y="5854800"/>
            <a:ext cx="436144" cy="223200"/>
          </a:xfrm>
          <a:prstGeom prst="rect">
            <a:avLst/>
          </a:prstGeom>
          <a:noFill/>
        </p:spPr>
      </p:pic>
      <p:sp>
        <p:nvSpPr>
          <p:cNvPr id="92" name="Obdélník 91"/>
          <p:cNvSpPr/>
          <p:nvPr/>
        </p:nvSpPr>
        <p:spPr>
          <a:xfrm>
            <a:off x="4724400" y="3657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93" name="Obdélník 92"/>
          <p:cNvSpPr/>
          <p:nvPr/>
        </p:nvSpPr>
        <p:spPr>
          <a:xfrm>
            <a:off x="4724400" y="6324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94" name="Obdélník 93"/>
          <p:cNvSpPr/>
          <p:nvPr/>
        </p:nvSpPr>
        <p:spPr>
          <a:xfrm>
            <a:off x="4724400" y="4191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95" name="Obdélník 94"/>
          <p:cNvSpPr/>
          <p:nvPr/>
        </p:nvSpPr>
        <p:spPr>
          <a:xfrm>
            <a:off x="4724400" y="4724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96" name="Obdélník 95"/>
          <p:cNvSpPr/>
          <p:nvPr/>
        </p:nvSpPr>
        <p:spPr>
          <a:xfrm>
            <a:off x="4724400" y="5257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97" name="Obdélník 96"/>
          <p:cNvSpPr/>
          <p:nvPr/>
        </p:nvSpPr>
        <p:spPr>
          <a:xfrm>
            <a:off x="4724400" y="5791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98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324600"/>
            <a:ext cx="419100" cy="307340"/>
          </a:xfrm>
          <a:prstGeom prst="rect">
            <a:avLst/>
          </a:prstGeom>
          <a:noFill/>
        </p:spPr>
      </p:pic>
      <p:pic>
        <p:nvPicPr>
          <p:cNvPr id="99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724400"/>
            <a:ext cx="419100" cy="307340"/>
          </a:xfrm>
          <a:prstGeom prst="rect">
            <a:avLst/>
          </a:prstGeom>
          <a:noFill/>
        </p:spPr>
      </p:pic>
      <p:pic>
        <p:nvPicPr>
          <p:cNvPr id="100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4724400" y="5290410"/>
            <a:ext cx="457200" cy="261544"/>
          </a:xfrm>
          <a:prstGeom prst="rect">
            <a:avLst/>
          </a:prstGeom>
          <a:noFill/>
        </p:spPr>
      </p:pic>
      <p:pic>
        <p:nvPicPr>
          <p:cNvPr id="101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4724400" y="3657600"/>
            <a:ext cx="432000" cy="288000"/>
          </a:xfrm>
          <a:prstGeom prst="rect">
            <a:avLst/>
          </a:prstGeom>
          <a:noFill/>
        </p:spPr>
      </p:pic>
      <p:pic>
        <p:nvPicPr>
          <p:cNvPr id="102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4800603" y="4229995"/>
            <a:ext cx="478351" cy="244800"/>
          </a:xfrm>
          <a:prstGeom prst="rect">
            <a:avLst/>
          </a:prstGeom>
          <a:noFill/>
        </p:spPr>
      </p:pic>
      <p:pic>
        <p:nvPicPr>
          <p:cNvPr id="103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4786483" y="5854800"/>
            <a:ext cx="436144" cy="223200"/>
          </a:xfrm>
          <a:prstGeom prst="rect">
            <a:avLst/>
          </a:prstGeom>
          <a:noFill/>
        </p:spPr>
      </p:pic>
      <p:sp>
        <p:nvSpPr>
          <p:cNvPr id="104" name="Obdélník 103"/>
          <p:cNvSpPr/>
          <p:nvPr/>
        </p:nvSpPr>
        <p:spPr>
          <a:xfrm>
            <a:off x="7010400" y="3657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05" name="Obdélník 104"/>
          <p:cNvSpPr/>
          <p:nvPr/>
        </p:nvSpPr>
        <p:spPr>
          <a:xfrm>
            <a:off x="7010400" y="6324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06" name="Obdélník 105"/>
          <p:cNvSpPr/>
          <p:nvPr/>
        </p:nvSpPr>
        <p:spPr>
          <a:xfrm>
            <a:off x="7010400" y="4191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07" name="Obdélník 106"/>
          <p:cNvSpPr/>
          <p:nvPr/>
        </p:nvSpPr>
        <p:spPr>
          <a:xfrm>
            <a:off x="7010400" y="4724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08" name="Obdélník 107"/>
          <p:cNvSpPr/>
          <p:nvPr/>
        </p:nvSpPr>
        <p:spPr>
          <a:xfrm>
            <a:off x="7010400" y="5257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09" name="Obdélník 108"/>
          <p:cNvSpPr/>
          <p:nvPr/>
        </p:nvSpPr>
        <p:spPr>
          <a:xfrm>
            <a:off x="7010400" y="5791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110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6324600"/>
            <a:ext cx="419100" cy="307340"/>
          </a:xfrm>
          <a:prstGeom prst="rect">
            <a:avLst/>
          </a:prstGeom>
          <a:noFill/>
        </p:spPr>
      </p:pic>
      <p:pic>
        <p:nvPicPr>
          <p:cNvPr id="111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724400"/>
            <a:ext cx="419100" cy="307340"/>
          </a:xfrm>
          <a:prstGeom prst="rect">
            <a:avLst/>
          </a:prstGeom>
          <a:noFill/>
        </p:spPr>
      </p:pic>
      <p:pic>
        <p:nvPicPr>
          <p:cNvPr id="112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7010400" y="5290410"/>
            <a:ext cx="457200" cy="261544"/>
          </a:xfrm>
          <a:prstGeom prst="rect">
            <a:avLst/>
          </a:prstGeom>
          <a:noFill/>
        </p:spPr>
      </p:pic>
      <p:pic>
        <p:nvPicPr>
          <p:cNvPr id="113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7010400" y="3657600"/>
            <a:ext cx="432000" cy="288000"/>
          </a:xfrm>
          <a:prstGeom prst="rect">
            <a:avLst/>
          </a:prstGeom>
          <a:noFill/>
        </p:spPr>
      </p:pic>
      <p:pic>
        <p:nvPicPr>
          <p:cNvPr id="114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7086603" y="4229995"/>
            <a:ext cx="478351" cy="244800"/>
          </a:xfrm>
          <a:prstGeom prst="rect">
            <a:avLst/>
          </a:prstGeom>
          <a:noFill/>
        </p:spPr>
      </p:pic>
      <p:pic>
        <p:nvPicPr>
          <p:cNvPr id="115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7072483" y="5854800"/>
            <a:ext cx="436144" cy="22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7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rek\Desktop\texture_tiles_green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/>
          <a:stretch/>
        </p:blipFill>
        <p:spPr bwMode="auto">
          <a:xfrm>
            <a:off x="-1" y="19050"/>
            <a:ext cx="9143999" cy="683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57578"/>
              </p:ext>
            </p:extLst>
          </p:nvPr>
        </p:nvGraphicFramePr>
        <p:xfrm>
          <a:off x="-19050" y="19050"/>
          <a:ext cx="9144000" cy="6858000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pPr algn="ctr"/>
                      <a:endParaRPr lang="cs-CZ" sz="2700" b="1" dirty="0" smtClean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  <a:p>
                      <a:pPr algn="ctr"/>
                      <a:endParaRPr lang="cs-CZ" sz="2700" b="1" dirty="0">
                        <a:solidFill>
                          <a:schemeClr val="bg1"/>
                        </a:solidFill>
                        <a:latin typeface="SF Comic Script" pitchFamily="2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42900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52400" y="228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2400" y="2895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52400" y="762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52400" y="1295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52400" y="1828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52400" y="2362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95600"/>
            <a:ext cx="419100" cy="307340"/>
          </a:xfrm>
          <a:prstGeom prst="rect">
            <a:avLst/>
          </a:prstGeom>
          <a:noFill/>
        </p:spPr>
      </p:pic>
      <p:pic>
        <p:nvPicPr>
          <p:cNvPr id="11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419100" cy="307340"/>
          </a:xfrm>
          <a:prstGeom prst="rect">
            <a:avLst/>
          </a:prstGeom>
          <a:noFill/>
        </p:spPr>
      </p:pic>
      <p:pic>
        <p:nvPicPr>
          <p:cNvPr id="1028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152400" y="1861410"/>
            <a:ext cx="457200" cy="261544"/>
          </a:xfrm>
          <a:prstGeom prst="rect">
            <a:avLst/>
          </a:prstGeom>
          <a:noFill/>
        </p:spPr>
      </p:pic>
      <p:pic>
        <p:nvPicPr>
          <p:cNvPr id="18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152400" y="228600"/>
            <a:ext cx="432000" cy="288000"/>
          </a:xfrm>
          <a:prstGeom prst="rect">
            <a:avLst/>
          </a:prstGeom>
          <a:noFill/>
        </p:spPr>
      </p:pic>
      <p:pic>
        <p:nvPicPr>
          <p:cNvPr id="1029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28603" y="800995"/>
            <a:ext cx="478351" cy="244800"/>
          </a:xfrm>
          <a:prstGeom prst="rect">
            <a:avLst/>
          </a:prstGeom>
          <a:noFill/>
        </p:spPr>
      </p:pic>
      <p:pic>
        <p:nvPicPr>
          <p:cNvPr id="19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14483" y="2425800"/>
            <a:ext cx="436144" cy="223200"/>
          </a:xfrm>
          <a:prstGeom prst="rect">
            <a:avLst/>
          </a:prstGeom>
          <a:noFill/>
        </p:spPr>
      </p:pic>
      <p:sp>
        <p:nvSpPr>
          <p:cNvPr id="20" name="Obdélník 19"/>
          <p:cNvSpPr/>
          <p:nvPr/>
        </p:nvSpPr>
        <p:spPr>
          <a:xfrm>
            <a:off x="2438400" y="228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438400" y="2895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438400" y="762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438400" y="1295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438400" y="1828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38400" y="2362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26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419100" cy="307340"/>
          </a:xfrm>
          <a:prstGeom prst="rect">
            <a:avLst/>
          </a:prstGeom>
          <a:noFill/>
        </p:spPr>
      </p:pic>
      <p:pic>
        <p:nvPicPr>
          <p:cNvPr id="27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19100" cy="307340"/>
          </a:xfrm>
          <a:prstGeom prst="rect">
            <a:avLst/>
          </a:prstGeom>
          <a:noFill/>
        </p:spPr>
      </p:pic>
      <p:pic>
        <p:nvPicPr>
          <p:cNvPr id="28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2438400" y="1861410"/>
            <a:ext cx="457200" cy="261544"/>
          </a:xfrm>
          <a:prstGeom prst="rect">
            <a:avLst/>
          </a:prstGeom>
          <a:noFill/>
        </p:spPr>
      </p:pic>
      <p:pic>
        <p:nvPicPr>
          <p:cNvPr id="29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2438400" y="228600"/>
            <a:ext cx="432000" cy="288000"/>
          </a:xfrm>
          <a:prstGeom prst="rect">
            <a:avLst/>
          </a:prstGeom>
          <a:noFill/>
        </p:spPr>
      </p:pic>
      <p:pic>
        <p:nvPicPr>
          <p:cNvPr id="30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514603" y="800995"/>
            <a:ext cx="478351" cy="244800"/>
          </a:xfrm>
          <a:prstGeom prst="rect">
            <a:avLst/>
          </a:prstGeom>
          <a:noFill/>
        </p:spPr>
      </p:pic>
      <p:pic>
        <p:nvPicPr>
          <p:cNvPr id="31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500483" y="2425800"/>
            <a:ext cx="436144" cy="223200"/>
          </a:xfrm>
          <a:prstGeom prst="rect">
            <a:avLst/>
          </a:prstGeom>
          <a:noFill/>
        </p:spPr>
      </p:pic>
      <p:sp>
        <p:nvSpPr>
          <p:cNvPr id="32" name="Obdélník 31"/>
          <p:cNvSpPr/>
          <p:nvPr/>
        </p:nvSpPr>
        <p:spPr>
          <a:xfrm>
            <a:off x="4724400" y="228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24400" y="2895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724400" y="762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4400" y="1295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724400" y="1828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4724400" y="2362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38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419100" cy="307340"/>
          </a:xfrm>
          <a:prstGeom prst="rect">
            <a:avLst/>
          </a:prstGeom>
          <a:noFill/>
        </p:spPr>
      </p:pic>
      <p:pic>
        <p:nvPicPr>
          <p:cNvPr id="39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419100" cy="307340"/>
          </a:xfrm>
          <a:prstGeom prst="rect">
            <a:avLst/>
          </a:prstGeom>
          <a:noFill/>
        </p:spPr>
      </p:pic>
      <p:pic>
        <p:nvPicPr>
          <p:cNvPr id="40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4724400" y="1861410"/>
            <a:ext cx="457200" cy="261544"/>
          </a:xfrm>
          <a:prstGeom prst="rect">
            <a:avLst/>
          </a:prstGeom>
          <a:noFill/>
        </p:spPr>
      </p:pic>
      <p:pic>
        <p:nvPicPr>
          <p:cNvPr id="41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4724400" y="228600"/>
            <a:ext cx="432000" cy="288000"/>
          </a:xfrm>
          <a:prstGeom prst="rect">
            <a:avLst/>
          </a:prstGeom>
          <a:noFill/>
        </p:spPr>
      </p:pic>
      <p:pic>
        <p:nvPicPr>
          <p:cNvPr id="42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4800603" y="800995"/>
            <a:ext cx="478351" cy="244800"/>
          </a:xfrm>
          <a:prstGeom prst="rect">
            <a:avLst/>
          </a:prstGeom>
          <a:noFill/>
        </p:spPr>
      </p:pic>
      <p:pic>
        <p:nvPicPr>
          <p:cNvPr id="43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4786483" y="2425800"/>
            <a:ext cx="436144" cy="223200"/>
          </a:xfrm>
          <a:prstGeom prst="rect">
            <a:avLst/>
          </a:prstGeom>
          <a:noFill/>
        </p:spPr>
      </p:pic>
      <p:sp>
        <p:nvSpPr>
          <p:cNvPr id="44" name="Obdélník 43"/>
          <p:cNvSpPr/>
          <p:nvPr/>
        </p:nvSpPr>
        <p:spPr>
          <a:xfrm>
            <a:off x="7010400" y="228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7010400" y="2895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7010400" y="762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7010400" y="1295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7010400" y="1828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7010400" y="2362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50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95600"/>
            <a:ext cx="419100" cy="307340"/>
          </a:xfrm>
          <a:prstGeom prst="rect">
            <a:avLst/>
          </a:prstGeom>
          <a:noFill/>
        </p:spPr>
      </p:pic>
      <p:pic>
        <p:nvPicPr>
          <p:cNvPr id="51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295400"/>
            <a:ext cx="419100" cy="307340"/>
          </a:xfrm>
          <a:prstGeom prst="rect">
            <a:avLst/>
          </a:prstGeom>
          <a:noFill/>
        </p:spPr>
      </p:pic>
      <p:pic>
        <p:nvPicPr>
          <p:cNvPr id="52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7010400" y="1861410"/>
            <a:ext cx="457200" cy="261544"/>
          </a:xfrm>
          <a:prstGeom prst="rect">
            <a:avLst/>
          </a:prstGeom>
          <a:noFill/>
        </p:spPr>
      </p:pic>
      <p:pic>
        <p:nvPicPr>
          <p:cNvPr id="53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7010400" y="228600"/>
            <a:ext cx="432000" cy="288000"/>
          </a:xfrm>
          <a:prstGeom prst="rect">
            <a:avLst/>
          </a:prstGeom>
          <a:noFill/>
        </p:spPr>
      </p:pic>
      <p:pic>
        <p:nvPicPr>
          <p:cNvPr id="54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7086603" y="800995"/>
            <a:ext cx="478351" cy="244800"/>
          </a:xfrm>
          <a:prstGeom prst="rect">
            <a:avLst/>
          </a:prstGeom>
          <a:noFill/>
        </p:spPr>
      </p:pic>
      <p:pic>
        <p:nvPicPr>
          <p:cNvPr id="55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7072483" y="2425800"/>
            <a:ext cx="436144" cy="223200"/>
          </a:xfrm>
          <a:prstGeom prst="rect">
            <a:avLst/>
          </a:prstGeom>
          <a:noFill/>
        </p:spPr>
      </p:pic>
      <p:sp>
        <p:nvSpPr>
          <p:cNvPr id="68" name="Obdélník 67"/>
          <p:cNvSpPr/>
          <p:nvPr/>
        </p:nvSpPr>
        <p:spPr>
          <a:xfrm>
            <a:off x="152400" y="3657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69" name="Obdélník 68"/>
          <p:cNvSpPr/>
          <p:nvPr/>
        </p:nvSpPr>
        <p:spPr>
          <a:xfrm>
            <a:off x="152400" y="6324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70" name="Obdélník 69"/>
          <p:cNvSpPr/>
          <p:nvPr/>
        </p:nvSpPr>
        <p:spPr>
          <a:xfrm>
            <a:off x="152400" y="4191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71" name="Obdélník 70"/>
          <p:cNvSpPr/>
          <p:nvPr/>
        </p:nvSpPr>
        <p:spPr>
          <a:xfrm>
            <a:off x="152400" y="4724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72" name="Obdélník 71"/>
          <p:cNvSpPr/>
          <p:nvPr/>
        </p:nvSpPr>
        <p:spPr>
          <a:xfrm>
            <a:off x="152400" y="5257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73" name="Obdélník 72"/>
          <p:cNvSpPr/>
          <p:nvPr/>
        </p:nvSpPr>
        <p:spPr>
          <a:xfrm>
            <a:off x="152400" y="5791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74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419100" cy="307340"/>
          </a:xfrm>
          <a:prstGeom prst="rect">
            <a:avLst/>
          </a:prstGeom>
          <a:noFill/>
        </p:spPr>
      </p:pic>
      <p:pic>
        <p:nvPicPr>
          <p:cNvPr id="75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724400"/>
            <a:ext cx="419100" cy="307340"/>
          </a:xfrm>
          <a:prstGeom prst="rect">
            <a:avLst/>
          </a:prstGeom>
          <a:noFill/>
        </p:spPr>
      </p:pic>
      <p:pic>
        <p:nvPicPr>
          <p:cNvPr id="76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152400" y="5290410"/>
            <a:ext cx="457200" cy="261544"/>
          </a:xfrm>
          <a:prstGeom prst="rect">
            <a:avLst/>
          </a:prstGeom>
          <a:noFill/>
        </p:spPr>
      </p:pic>
      <p:pic>
        <p:nvPicPr>
          <p:cNvPr id="77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152400" y="3657600"/>
            <a:ext cx="432000" cy="288000"/>
          </a:xfrm>
          <a:prstGeom prst="rect">
            <a:avLst/>
          </a:prstGeom>
          <a:noFill/>
        </p:spPr>
      </p:pic>
      <p:pic>
        <p:nvPicPr>
          <p:cNvPr id="78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28603" y="4229995"/>
            <a:ext cx="478351" cy="244800"/>
          </a:xfrm>
          <a:prstGeom prst="rect">
            <a:avLst/>
          </a:prstGeom>
          <a:noFill/>
        </p:spPr>
      </p:pic>
      <p:pic>
        <p:nvPicPr>
          <p:cNvPr id="79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14483" y="5854800"/>
            <a:ext cx="436144" cy="223200"/>
          </a:xfrm>
          <a:prstGeom prst="rect">
            <a:avLst/>
          </a:prstGeom>
          <a:noFill/>
        </p:spPr>
      </p:pic>
      <p:sp>
        <p:nvSpPr>
          <p:cNvPr id="80" name="Obdélník 79"/>
          <p:cNvSpPr/>
          <p:nvPr/>
        </p:nvSpPr>
        <p:spPr>
          <a:xfrm>
            <a:off x="2438400" y="3657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81" name="Obdélník 80"/>
          <p:cNvSpPr/>
          <p:nvPr/>
        </p:nvSpPr>
        <p:spPr>
          <a:xfrm>
            <a:off x="2438400" y="6324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82" name="Obdélník 81"/>
          <p:cNvSpPr/>
          <p:nvPr/>
        </p:nvSpPr>
        <p:spPr>
          <a:xfrm>
            <a:off x="2438400" y="4191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83" name="Obdélník 82"/>
          <p:cNvSpPr/>
          <p:nvPr/>
        </p:nvSpPr>
        <p:spPr>
          <a:xfrm>
            <a:off x="2438400" y="4724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84" name="Obdélník 83"/>
          <p:cNvSpPr/>
          <p:nvPr/>
        </p:nvSpPr>
        <p:spPr>
          <a:xfrm>
            <a:off x="2438400" y="5257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2438400" y="5791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86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324600"/>
            <a:ext cx="419100" cy="307340"/>
          </a:xfrm>
          <a:prstGeom prst="rect">
            <a:avLst/>
          </a:prstGeom>
          <a:noFill/>
        </p:spPr>
      </p:pic>
      <p:pic>
        <p:nvPicPr>
          <p:cNvPr id="87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724400"/>
            <a:ext cx="419100" cy="307340"/>
          </a:xfrm>
          <a:prstGeom prst="rect">
            <a:avLst/>
          </a:prstGeom>
          <a:noFill/>
        </p:spPr>
      </p:pic>
      <p:pic>
        <p:nvPicPr>
          <p:cNvPr id="88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2438400" y="5290410"/>
            <a:ext cx="457200" cy="261544"/>
          </a:xfrm>
          <a:prstGeom prst="rect">
            <a:avLst/>
          </a:prstGeom>
          <a:noFill/>
        </p:spPr>
      </p:pic>
      <p:pic>
        <p:nvPicPr>
          <p:cNvPr id="89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2438400" y="3657600"/>
            <a:ext cx="432000" cy="288000"/>
          </a:xfrm>
          <a:prstGeom prst="rect">
            <a:avLst/>
          </a:prstGeom>
          <a:noFill/>
        </p:spPr>
      </p:pic>
      <p:pic>
        <p:nvPicPr>
          <p:cNvPr id="90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514603" y="4229995"/>
            <a:ext cx="478351" cy="244800"/>
          </a:xfrm>
          <a:prstGeom prst="rect">
            <a:avLst/>
          </a:prstGeom>
          <a:noFill/>
        </p:spPr>
      </p:pic>
      <p:pic>
        <p:nvPicPr>
          <p:cNvPr id="91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2500483" y="5854800"/>
            <a:ext cx="436144" cy="223200"/>
          </a:xfrm>
          <a:prstGeom prst="rect">
            <a:avLst/>
          </a:prstGeom>
          <a:noFill/>
        </p:spPr>
      </p:pic>
      <p:sp>
        <p:nvSpPr>
          <p:cNvPr id="92" name="Obdélník 91"/>
          <p:cNvSpPr/>
          <p:nvPr/>
        </p:nvSpPr>
        <p:spPr>
          <a:xfrm>
            <a:off x="4724400" y="3657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93" name="Obdélník 92"/>
          <p:cNvSpPr/>
          <p:nvPr/>
        </p:nvSpPr>
        <p:spPr>
          <a:xfrm>
            <a:off x="4724400" y="6324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94" name="Obdélník 93"/>
          <p:cNvSpPr/>
          <p:nvPr/>
        </p:nvSpPr>
        <p:spPr>
          <a:xfrm>
            <a:off x="4724400" y="4191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95" name="Obdélník 94"/>
          <p:cNvSpPr/>
          <p:nvPr/>
        </p:nvSpPr>
        <p:spPr>
          <a:xfrm>
            <a:off x="4724400" y="4724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96" name="Obdélník 95"/>
          <p:cNvSpPr/>
          <p:nvPr/>
        </p:nvSpPr>
        <p:spPr>
          <a:xfrm>
            <a:off x="4724400" y="5257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97" name="Obdélník 96"/>
          <p:cNvSpPr/>
          <p:nvPr/>
        </p:nvSpPr>
        <p:spPr>
          <a:xfrm>
            <a:off x="4724400" y="5791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98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324600"/>
            <a:ext cx="419100" cy="307340"/>
          </a:xfrm>
          <a:prstGeom prst="rect">
            <a:avLst/>
          </a:prstGeom>
          <a:noFill/>
        </p:spPr>
      </p:pic>
      <p:pic>
        <p:nvPicPr>
          <p:cNvPr id="99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724400"/>
            <a:ext cx="419100" cy="307340"/>
          </a:xfrm>
          <a:prstGeom prst="rect">
            <a:avLst/>
          </a:prstGeom>
          <a:noFill/>
        </p:spPr>
      </p:pic>
      <p:pic>
        <p:nvPicPr>
          <p:cNvPr id="100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4724400" y="5290410"/>
            <a:ext cx="457200" cy="261544"/>
          </a:xfrm>
          <a:prstGeom prst="rect">
            <a:avLst/>
          </a:prstGeom>
          <a:noFill/>
        </p:spPr>
      </p:pic>
      <p:pic>
        <p:nvPicPr>
          <p:cNvPr id="101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4724400" y="3657600"/>
            <a:ext cx="432000" cy="288000"/>
          </a:xfrm>
          <a:prstGeom prst="rect">
            <a:avLst/>
          </a:prstGeom>
          <a:noFill/>
        </p:spPr>
      </p:pic>
      <p:pic>
        <p:nvPicPr>
          <p:cNvPr id="102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4800603" y="4229995"/>
            <a:ext cx="478351" cy="244800"/>
          </a:xfrm>
          <a:prstGeom prst="rect">
            <a:avLst/>
          </a:prstGeom>
          <a:noFill/>
        </p:spPr>
      </p:pic>
      <p:pic>
        <p:nvPicPr>
          <p:cNvPr id="103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4786483" y="5854800"/>
            <a:ext cx="436144" cy="223200"/>
          </a:xfrm>
          <a:prstGeom prst="rect">
            <a:avLst/>
          </a:prstGeom>
          <a:noFill/>
        </p:spPr>
      </p:pic>
      <p:sp>
        <p:nvSpPr>
          <p:cNvPr id="104" name="Obdélník 103"/>
          <p:cNvSpPr/>
          <p:nvPr/>
        </p:nvSpPr>
        <p:spPr>
          <a:xfrm>
            <a:off x="7010400" y="3657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05" name="Obdélník 104"/>
          <p:cNvSpPr/>
          <p:nvPr/>
        </p:nvSpPr>
        <p:spPr>
          <a:xfrm>
            <a:off x="7010400" y="63246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06" name="Obdélník 105"/>
          <p:cNvSpPr/>
          <p:nvPr/>
        </p:nvSpPr>
        <p:spPr>
          <a:xfrm>
            <a:off x="7010400" y="41910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07" name="Obdélník 106"/>
          <p:cNvSpPr/>
          <p:nvPr/>
        </p:nvSpPr>
        <p:spPr>
          <a:xfrm>
            <a:off x="7010400" y="47244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08" name="Obdélník 107"/>
          <p:cNvSpPr/>
          <p:nvPr/>
        </p:nvSpPr>
        <p:spPr>
          <a:xfrm>
            <a:off x="7010400" y="52578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sp>
        <p:nvSpPr>
          <p:cNvPr id="109" name="Obdélník 108"/>
          <p:cNvSpPr/>
          <p:nvPr/>
        </p:nvSpPr>
        <p:spPr>
          <a:xfrm>
            <a:off x="7010400" y="5791200"/>
            <a:ext cx="19812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dirty="0" smtClean="0">
                <a:solidFill>
                  <a:schemeClr val="tx1"/>
                </a:solidFill>
              </a:rPr>
              <a:t>heslo</a:t>
            </a:r>
            <a:endParaRPr lang="sk-SK" sz="1700" dirty="0">
              <a:solidFill>
                <a:schemeClr val="tx1"/>
              </a:solidFill>
            </a:endParaRPr>
          </a:p>
        </p:txBody>
      </p:sp>
      <p:pic>
        <p:nvPicPr>
          <p:cNvPr id="110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6324600"/>
            <a:ext cx="419100" cy="307340"/>
          </a:xfrm>
          <a:prstGeom prst="rect">
            <a:avLst/>
          </a:prstGeom>
          <a:noFill/>
        </p:spPr>
      </p:pic>
      <p:pic>
        <p:nvPicPr>
          <p:cNvPr id="111" name="Picture 2" descr="C:\Users\Test\Desktop\TheaterMas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724400"/>
            <a:ext cx="419100" cy="307340"/>
          </a:xfrm>
          <a:prstGeom prst="rect">
            <a:avLst/>
          </a:prstGeom>
          <a:noFill/>
        </p:spPr>
      </p:pic>
      <p:pic>
        <p:nvPicPr>
          <p:cNvPr id="112" name="Picture 4" descr="C:\Users\Test\Desktop\keyboard-symbols.png"/>
          <p:cNvPicPr>
            <a:picLocks noChangeAspect="1" noChangeArrowheads="1"/>
          </p:cNvPicPr>
          <p:nvPr/>
        </p:nvPicPr>
        <p:blipFill>
          <a:blip r:embed="rId4" cstate="print"/>
          <a:srcRect b="40888"/>
          <a:stretch>
            <a:fillRect/>
          </a:stretch>
        </p:blipFill>
        <p:spPr bwMode="auto">
          <a:xfrm>
            <a:off x="7010400" y="5290410"/>
            <a:ext cx="457200" cy="261544"/>
          </a:xfrm>
          <a:prstGeom prst="rect">
            <a:avLst/>
          </a:prstGeom>
          <a:noFill/>
        </p:spPr>
      </p:pic>
      <p:pic>
        <p:nvPicPr>
          <p:cNvPr id="113" name="Picture 4" descr="C:\Users\Test\Desktop\keyboard-symbols.png"/>
          <p:cNvPicPr>
            <a:picLocks noChangeAspect="1" noChangeArrowheads="1"/>
          </p:cNvPicPr>
          <p:nvPr/>
        </p:nvPicPr>
        <p:blipFill>
          <a:blip r:embed="rId5" cstate="print"/>
          <a:srcRect b="31112"/>
          <a:stretch>
            <a:fillRect/>
          </a:stretch>
        </p:blipFill>
        <p:spPr bwMode="auto">
          <a:xfrm>
            <a:off x="7010400" y="3657600"/>
            <a:ext cx="432000" cy="288000"/>
          </a:xfrm>
          <a:prstGeom prst="rect">
            <a:avLst/>
          </a:prstGeom>
          <a:noFill/>
        </p:spPr>
      </p:pic>
      <p:pic>
        <p:nvPicPr>
          <p:cNvPr id="114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7086603" y="4229995"/>
            <a:ext cx="478351" cy="244800"/>
          </a:xfrm>
          <a:prstGeom prst="rect">
            <a:avLst/>
          </a:prstGeom>
          <a:noFill/>
        </p:spPr>
      </p:pic>
      <p:pic>
        <p:nvPicPr>
          <p:cNvPr id="115" name="Picture 5" descr="C:\Users\Test\Desktop\writesymb.gif"/>
          <p:cNvPicPr>
            <a:picLocks noChangeAspect="1" noChangeArrowheads="1"/>
          </p:cNvPicPr>
          <p:nvPr/>
        </p:nvPicPr>
        <p:blipFill>
          <a:blip r:embed="rId6" cstate="print"/>
          <a:srcRect l="2667" t="23911" b="26277"/>
          <a:stretch>
            <a:fillRect/>
          </a:stretch>
        </p:blipFill>
        <p:spPr bwMode="auto">
          <a:xfrm>
            <a:off x="7072483" y="5854800"/>
            <a:ext cx="436144" cy="22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7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Herní plán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130" y="1600200"/>
            <a:ext cx="38677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170</Words>
  <Application>Microsoft Office PowerPoint</Application>
  <PresentationFormat>Předvádění na obrazovce (4:3)</PresentationFormat>
  <Paragraphs>193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SF Comic Script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Herní plán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Vlado</dc:creator>
  <cp:lastModifiedBy>Dana</cp:lastModifiedBy>
  <cp:revision>19</cp:revision>
  <dcterms:created xsi:type="dcterms:W3CDTF">2006-08-16T00:00:00Z</dcterms:created>
  <dcterms:modified xsi:type="dcterms:W3CDTF">2019-07-15T13:13:12Z</dcterms:modified>
</cp:coreProperties>
</file>